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77" r:id="rId5"/>
    <p:sldId id="299" r:id="rId6"/>
    <p:sldId id="290" r:id="rId7"/>
    <p:sldId id="272" r:id="rId8"/>
    <p:sldId id="282" r:id="rId9"/>
    <p:sldId id="303" r:id="rId10"/>
    <p:sldId id="304" r:id="rId11"/>
    <p:sldId id="285" r:id="rId12"/>
    <p:sldId id="305" r:id="rId13"/>
    <p:sldId id="306" r:id="rId14"/>
    <p:sldId id="275" r:id="rId15"/>
    <p:sldId id="307" r:id="rId16"/>
    <p:sldId id="280" r:id="rId17"/>
    <p:sldId id="284" r:id="rId18"/>
    <p:sldId id="308" r:id="rId19"/>
    <p:sldId id="278" r:id="rId20"/>
    <p:sldId id="268" r:id="rId21"/>
    <p:sldId id="302" r:id="rId22"/>
    <p:sldId id="288" r:id="rId23"/>
  </p:sldIdLst>
  <p:sldSz cx="12192000" cy="6858000"/>
  <p:notesSz cx="6669088" cy="9928225"/>
  <p:defaultTextStyle>
    <a:defPPr>
      <a:defRPr lang="de-DE"/>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038">
          <p15:clr>
            <a:srgbClr val="A4A3A4"/>
          </p15:clr>
        </p15:guide>
        <p15:guide id="2" orient="horz" pos="4216">
          <p15:clr>
            <a:srgbClr val="A4A3A4"/>
          </p15:clr>
        </p15:guide>
        <p15:guide id="3" orient="horz" pos="3747">
          <p15:clr>
            <a:srgbClr val="A4A3A4"/>
          </p15:clr>
        </p15:guide>
        <p15:guide id="4" orient="horz" pos="3261">
          <p15:clr>
            <a:srgbClr val="A4A3A4"/>
          </p15:clr>
        </p15:guide>
        <p15:guide id="5" orient="horz" pos="2342">
          <p15:clr>
            <a:srgbClr val="A4A3A4"/>
          </p15:clr>
        </p15:guide>
        <p15:guide id="6" orient="horz" pos="2966">
          <p15:clr>
            <a:srgbClr val="A4A3A4"/>
          </p15:clr>
        </p15:guide>
        <p15:guide id="7" orient="horz" pos="616">
          <p15:clr>
            <a:srgbClr val="A4A3A4"/>
          </p15:clr>
        </p15:guide>
        <p15:guide id="8" orient="horz" pos="5952">
          <p15:clr>
            <a:srgbClr val="A4A3A4"/>
          </p15:clr>
        </p15:guide>
        <p15:guide id="9" pos="3948">
          <p15:clr>
            <a:srgbClr val="A4A3A4"/>
          </p15:clr>
        </p15:guide>
        <p15:guide id="10" pos="3719">
          <p15:clr>
            <a:srgbClr val="A4A3A4"/>
          </p15:clr>
        </p15:guide>
        <p15:guide id="11" pos="1875">
          <p15:clr>
            <a:srgbClr val="A4A3A4"/>
          </p15:clr>
        </p15:guide>
        <p15:guide id="12" pos="5588">
          <p15:clr>
            <a:srgbClr val="A4A3A4"/>
          </p15:clr>
        </p15:guide>
        <p15:guide id="13" pos="5807">
          <p15:clr>
            <a:srgbClr val="A4A3A4"/>
          </p15:clr>
        </p15:guide>
        <p15:guide id="14" pos="7423">
          <p15:clr>
            <a:srgbClr val="A4A3A4"/>
          </p15:clr>
        </p15:guide>
        <p15:guide id="15" pos="2091">
          <p15:clr>
            <a:srgbClr val="A4A3A4"/>
          </p15:clr>
        </p15:guide>
        <p15:guide id="16" pos="253">
          <p15:clr>
            <a:srgbClr val="A4A3A4"/>
          </p15:clr>
        </p15:guide>
      </p15:sldGuideLst>
    </p:ext>
    <p:ext uri="{2D200454-40CA-4A62-9FC3-DE9A4176ACB9}">
      <p15:notesGuideLst xmlns:p15="http://schemas.microsoft.com/office/powerpoint/2012/main">
        <p15:guide id="1" orient="horz" pos="230">
          <p15:clr>
            <a:srgbClr val="A4A3A4"/>
          </p15:clr>
        </p15:guide>
        <p15:guide id="2" orient="horz" pos="425">
          <p15:clr>
            <a:srgbClr val="A4A3A4"/>
          </p15:clr>
        </p15:guide>
        <p15:guide id="3" orient="horz" pos="515">
          <p15:clr>
            <a:srgbClr val="A4A3A4"/>
          </p15:clr>
        </p15:guide>
        <p15:guide id="4" orient="horz" pos="3178">
          <p15:clr>
            <a:srgbClr val="A4A3A4"/>
          </p15:clr>
        </p15:guide>
        <p15:guide id="5" pos="335">
          <p15:clr>
            <a:srgbClr val="A4A3A4"/>
          </p15:clr>
        </p15:guide>
        <p15:guide id="6" pos="38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su AK" initials="CA" lastIdx="7" clrIdx="0">
    <p:extLst>
      <p:ext uri="{19B8F6BF-5375-455C-9EA6-DF929625EA0E}">
        <p15:presenceInfo xmlns:p15="http://schemas.microsoft.com/office/powerpoint/2012/main" userId="854071e930a454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D8FF"/>
    <a:srgbClr val="8181FF"/>
    <a:srgbClr val="66FF66"/>
    <a:srgbClr val="09E9A4"/>
    <a:srgbClr val="03FD44"/>
    <a:srgbClr val="E2F7E1"/>
    <a:srgbClr val="AFF3BF"/>
    <a:srgbClr val="A90000"/>
    <a:srgbClr val="C30000"/>
    <a:srgbClr val="F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84218" autoAdjust="0"/>
  </p:normalViewPr>
  <p:slideViewPr>
    <p:cSldViewPr snapToGrid="0">
      <p:cViewPr varScale="1">
        <p:scale>
          <a:sx n="67" d="100"/>
          <a:sy n="67" d="100"/>
        </p:scale>
        <p:origin x="484" y="44"/>
      </p:cViewPr>
      <p:guideLst>
        <p:guide orient="horz" pos="4038"/>
        <p:guide orient="horz" pos="4216"/>
        <p:guide orient="horz" pos="3747"/>
        <p:guide orient="horz" pos="3261"/>
        <p:guide orient="horz" pos="2342"/>
        <p:guide orient="horz" pos="2966"/>
        <p:guide orient="horz" pos="616"/>
        <p:guide orient="horz" pos="5952"/>
        <p:guide pos="3948"/>
        <p:guide pos="3719"/>
        <p:guide pos="1875"/>
        <p:guide pos="5588"/>
        <p:guide pos="5807"/>
        <p:guide pos="7423"/>
        <p:guide pos="2091"/>
        <p:guide pos="253"/>
      </p:guideLst>
    </p:cSldViewPr>
  </p:slideViewPr>
  <p:outlineViewPr>
    <p:cViewPr>
      <p:scale>
        <a:sx n="33" d="100"/>
        <a:sy n="33" d="100"/>
      </p:scale>
      <p:origin x="0" y="-53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458" y="-1349"/>
      </p:cViewPr>
      <p:guideLst>
        <p:guide orient="horz" pos="230"/>
        <p:guide orient="horz" pos="425"/>
        <p:guide orient="horz" pos="515"/>
        <p:guide orient="horz" pos="3178"/>
        <p:guide pos="335"/>
        <p:guide pos="38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775FE1A3-D630-4F45-A54C-C89E8EBA8837}"/>
              </a:ext>
            </a:extLst>
          </p:cNvPr>
          <p:cNvSpPr>
            <a:spLocks noGrp="1" noChangeArrowheads="1"/>
          </p:cNvSpPr>
          <p:nvPr>
            <p:ph type="sldNum" sz="quarter" idx="3"/>
          </p:nvPr>
        </p:nvSpPr>
        <p:spPr bwMode="auto">
          <a:xfrm>
            <a:off x="4219575" y="9069388"/>
            <a:ext cx="1968500" cy="3556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49263" eaLnBrk="0" hangingPunct="0">
              <a:lnSpc>
                <a:spcPct val="68000"/>
              </a:lnSpc>
              <a:buClr>
                <a:srgbClr val="FFFFFF"/>
              </a:buClr>
              <a:buSzPct val="100000"/>
              <a:buFont typeface="Arial" panose="020B0604020202020204" pitchFamily="34" charset="0"/>
              <a:buNone/>
              <a:defRPr sz="1200">
                <a:latin typeface="Verdana" panose="020B0604030504040204" pitchFamily="34" charset="0"/>
              </a:defRPr>
            </a:lvl1pPr>
          </a:lstStyle>
          <a:p>
            <a:pPr>
              <a:defRPr/>
            </a:pPr>
            <a:fld id="{AA2EB68E-E2DC-4BAA-B7C1-A39FE77D3A2A}" type="slidenum">
              <a:rPr lang="de-DE" altLang="en-DE"/>
              <a:pPr>
                <a:defRPr/>
              </a:pPr>
              <a:t>‹Nr.›</a:t>
            </a:fld>
            <a:endParaRPr lang="de-DE" altLang="en-DE"/>
          </a:p>
        </p:txBody>
      </p:sp>
      <p:pic>
        <p:nvPicPr>
          <p:cNvPr id="25603" name="Bild 5" descr="UDELogocmyk.eps">
            <a:extLst>
              <a:ext uri="{FF2B5EF4-FFF2-40B4-BE49-F238E27FC236}">
                <a16:creationId xmlns:a16="http://schemas.microsoft.com/office/drawing/2014/main" id="{3CE4C8DD-4365-4EDE-A590-8134AC0AB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328613"/>
            <a:ext cx="15986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Bild 9" descr="Logo_paluno_RGB.jpg">
            <a:extLst>
              <a:ext uri="{FF2B5EF4-FFF2-40B4-BE49-F238E27FC236}">
                <a16:creationId xmlns:a16="http://schemas.microsoft.com/office/drawing/2014/main" id="{929901BD-A671-4E10-A65E-3536C89C14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9164638"/>
            <a:ext cx="20256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48EE0437-D8A4-4AFD-B4C5-5E658D6D0371}"/>
              </a:ext>
            </a:extLst>
          </p:cNvPr>
          <p:cNvSpPr>
            <a:spLocks noGrp="1" noRot="1" noChangeAspect="1" noChangeArrowheads="1" noTextEdit="1"/>
          </p:cNvSpPr>
          <p:nvPr>
            <p:ph type="sldImg" idx="2"/>
          </p:nvPr>
        </p:nvSpPr>
        <p:spPr bwMode="auto">
          <a:xfrm>
            <a:off x="-207963" y="820738"/>
            <a:ext cx="7086601" cy="3986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7ED437A-624B-4314-9D76-C9D521107003}"/>
              </a:ext>
            </a:extLst>
          </p:cNvPr>
          <p:cNvSpPr>
            <a:spLocks noGrp="1" noChangeArrowheads="1"/>
          </p:cNvSpPr>
          <p:nvPr>
            <p:ph type="body" sz="quarter" idx="3"/>
          </p:nvPr>
        </p:nvSpPr>
        <p:spPr bwMode="auto">
          <a:xfrm>
            <a:off x="531813" y="5041900"/>
            <a:ext cx="5608637" cy="430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en-DE" noProof="0"/>
              <a:t>Textmasterformate durch Klicken bearbeiten</a:t>
            </a:r>
          </a:p>
          <a:p>
            <a:pPr lvl="1"/>
            <a:r>
              <a:rPr lang="de-DE" altLang="en-DE" noProof="0"/>
              <a:t>Zweite Ebene</a:t>
            </a:r>
          </a:p>
          <a:p>
            <a:pPr lvl="2"/>
            <a:r>
              <a:rPr lang="de-DE" altLang="en-DE" noProof="0"/>
              <a:t>Dritte Ebene</a:t>
            </a:r>
          </a:p>
          <a:p>
            <a:pPr lvl="3"/>
            <a:r>
              <a:rPr lang="de-DE" altLang="en-DE" noProof="0"/>
              <a:t>Vierte Ebene</a:t>
            </a:r>
          </a:p>
          <a:p>
            <a:pPr lvl="4"/>
            <a:r>
              <a:rPr lang="de-DE" altLang="en-DE" noProof="0"/>
              <a:t>Fünfte Ebene</a:t>
            </a:r>
          </a:p>
        </p:txBody>
      </p:sp>
      <p:pic>
        <p:nvPicPr>
          <p:cNvPr id="24580" name="Bild 7" descr="UDELogocmyk.eps">
            <a:extLst>
              <a:ext uri="{FF2B5EF4-FFF2-40B4-BE49-F238E27FC236}">
                <a16:creationId xmlns:a16="http://schemas.microsoft.com/office/drawing/2014/main" id="{8DEB6F5A-0D09-4F01-8558-EEED55C752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320675"/>
            <a:ext cx="15573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ftr="0"/>
  <p:notesStyle>
    <a:lvl1pPr marL="180975" indent="-180975" algn="l" rtl="0" eaLnBrk="0" fontAlgn="base" hangingPunct="0">
      <a:spcBef>
        <a:spcPct val="30000"/>
      </a:spcBef>
      <a:spcAft>
        <a:spcPct val="0"/>
      </a:spcAft>
      <a:buClr>
        <a:srgbClr val="304090"/>
      </a:buClr>
      <a:buSzPct val="75000"/>
      <a:buFont typeface="Lucida Grande" pitchFamily="-111" charset="0"/>
      <a:buChar char="•"/>
      <a:defRPr sz="1200" kern="1200">
        <a:solidFill>
          <a:schemeClr val="tx1"/>
        </a:solidFill>
        <a:latin typeface="Verdana"/>
        <a:ea typeface="ＭＳ Ｐゴシック" panose="020B0600070205080204" pitchFamily="34" charset="-128"/>
        <a:cs typeface="Verdana"/>
      </a:defRPr>
    </a:lvl1pPr>
    <a:lvl2pPr marL="541338" indent="-2032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2pPr>
    <a:lvl3pPr marL="903288"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3pPr>
    <a:lvl4pPr marL="1263650" indent="-1905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4pPr>
    <a:lvl5pPr marL="1625600"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a:extLst>
              <a:ext uri="{FF2B5EF4-FFF2-40B4-BE49-F238E27FC236}">
                <a16:creationId xmlns:a16="http://schemas.microsoft.com/office/drawing/2014/main" id="{343CA55C-10B2-4706-A629-BBDD5F2D6506}"/>
              </a:ext>
            </a:extLst>
          </p:cNvPr>
          <p:cNvSpPr>
            <a:spLocks noGrp="1" noRot="1" noChangeAspect="1" noChangeArrowheads="1" noTextEdit="1"/>
          </p:cNvSpPr>
          <p:nvPr>
            <p:ph type="sldImg"/>
          </p:nvPr>
        </p:nvSpPr>
        <p:spPr>
          <a:ln/>
        </p:spPr>
      </p:sp>
      <p:sp>
        <p:nvSpPr>
          <p:cNvPr id="27651" name="Notizenplatzhalter 2">
            <a:extLst>
              <a:ext uri="{FF2B5EF4-FFF2-40B4-BE49-F238E27FC236}">
                <a16:creationId xmlns:a16="http://schemas.microsoft.com/office/drawing/2014/main" id="{9480FD15-29C9-4282-B825-884B7F5480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anose="020B0604030504040204" pitchFamily="34" charset="0"/>
              <a:cs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extLst>
      <p:ext uri="{BB962C8B-B14F-4D97-AF65-F5344CB8AC3E}">
        <p14:creationId xmlns:p14="http://schemas.microsoft.com/office/powerpoint/2010/main" val="4049014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zweizeilig">
    <p:bg>
      <p:bgPr>
        <a:solidFill>
          <a:schemeClr val="bg1"/>
        </a:solidFill>
        <a:effectLst/>
      </p:bgPr>
    </p:bg>
    <p:spTree>
      <p:nvGrpSpPr>
        <p:cNvPr id="1" name=""/>
        <p:cNvGrpSpPr/>
        <p:nvPr/>
      </p:nvGrpSpPr>
      <p:grpSpPr>
        <a:xfrm>
          <a:off x="0" y="0"/>
          <a:ext cx="0" cy="0"/>
          <a:chOff x="0" y="0"/>
          <a:chExt cx="0" cy="0"/>
        </a:xfrm>
      </p:grpSpPr>
      <p:pic>
        <p:nvPicPr>
          <p:cNvPr id="4" name="Picture 2" descr="beamer">
            <a:extLst>
              <a:ext uri="{FF2B5EF4-FFF2-40B4-BE49-F238E27FC236}">
                <a16:creationId xmlns:a16="http://schemas.microsoft.com/office/drawing/2014/main" id="{1BF6783C-53DF-4164-BC92-F2FB32FEA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eck 13">
            <a:extLst>
              <a:ext uri="{FF2B5EF4-FFF2-40B4-BE49-F238E27FC236}">
                <a16:creationId xmlns:a16="http://schemas.microsoft.com/office/drawing/2014/main" id="{DD55E73A-1BE9-4457-849E-C92CA1A39550}"/>
              </a:ext>
            </a:extLst>
          </p:cNvPr>
          <p:cNvSpPr/>
          <p:nvPr userDrawn="1"/>
        </p:nvSpPr>
        <p:spPr bwMode="auto">
          <a:xfrm>
            <a:off x="0" y="6196013"/>
            <a:ext cx="12192000"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6" name="Bild 15" descr="UDELogoRGB.tif">
            <a:extLst>
              <a:ext uri="{FF2B5EF4-FFF2-40B4-BE49-F238E27FC236}">
                <a16:creationId xmlns:a16="http://schemas.microsoft.com/office/drawing/2014/main" id="{744997F7-42D8-4FDE-AB84-DA51846440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B132473E-BA76-49E9-A430-9BE9E38A613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1A9945C0-578E-4F7F-B3E9-03FCDB055C47}"/>
              </a:ext>
            </a:extLst>
          </p:cNvPr>
          <p:cNvSpPr/>
          <p:nvPr userDrawn="1"/>
        </p:nvSpPr>
        <p:spPr bwMode="auto">
          <a:xfrm>
            <a:off x="11817350" y="5889625"/>
            <a:ext cx="374650" cy="744538"/>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5418937"/>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3318614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Foliennummernplatzhalter 3">
            <a:extLst>
              <a:ext uri="{FF2B5EF4-FFF2-40B4-BE49-F238E27FC236}">
                <a16:creationId xmlns:a16="http://schemas.microsoft.com/office/drawing/2014/main" id="{501C4539-180D-44CF-9246-72DCE6386044}"/>
              </a:ext>
            </a:extLst>
          </p:cNvPr>
          <p:cNvSpPr>
            <a:spLocks noGrp="1"/>
          </p:cNvSpPr>
          <p:nvPr>
            <p:ph type="sldNum" sz="quarter" idx="10"/>
          </p:nvPr>
        </p:nvSpPr>
        <p:spPr/>
        <p:txBody>
          <a:bodyPr/>
          <a:lstStyle>
            <a:lvl1pPr>
              <a:defRPr/>
            </a:lvl1pPr>
          </a:lstStyle>
          <a:p>
            <a:pPr>
              <a:defRPr/>
            </a:pPr>
            <a:fld id="{1DA583F5-3D77-4C17-8719-F456903E717C}" type="slidenum">
              <a:rPr lang="de-DE" altLang="en-DE"/>
              <a:pPr>
                <a:defRPr/>
              </a:pPr>
              <a:t>‹Nr.›</a:t>
            </a:fld>
            <a:endParaRPr lang="de-DE" altLang="en-DE"/>
          </a:p>
        </p:txBody>
      </p:sp>
      <p:sp>
        <p:nvSpPr>
          <p:cNvPr id="4" name="Fußzeilenplatzhalter 12">
            <a:extLst>
              <a:ext uri="{FF2B5EF4-FFF2-40B4-BE49-F238E27FC236}">
                <a16:creationId xmlns:a16="http://schemas.microsoft.com/office/drawing/2014/main" id="{2614C0E1-4DEA-4933-AAF3-749F9810C4E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969327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2">
            <a:extLst>
              <a:ext uri="{FF2B5EF4-FFF2-40B4-BE49-F238E27FC236}">
                <a16:creationId xmlns:a16="http://schemas.microsoft.com/office/drawing/2014/main" id="{DA2BDF3E-10E1-44EC-9F84-3331D2CC79FE}"/>
              </a:ext>
            </a:extLst>
          </p:cNvPr>
          <p:cNvSpPr>
            <a:spLocks noGrp="1"/>
          </p:cNvSpPr>
          <p:nvPr>
            <p:ph type="sldNum" sz="quarter" idx="10"/>
          </p:nvPr>
        </p:nvSpPr>
        <p:spPr/>
        <p:txBody>
          <a:bodyPr/>
          <a:lstStyle>
            <a:lvl1pPr>
              <a:defRPr/>
            </a:lvl1pPr>
          </a:lstStyle>
          <a:p>
            <a:pPr>
              <a:defRPr/>
            </a:pPr>
            <a:fld id="{02C9ED3F-A71A-4508-9F9D-9F61A0E6D121}" type="slidenum">
              <a:rPr lang="de-DE" altLang="en-DE"/>
              <a:pPr>
                <a:defRPr/>
              </a:pPr>
              <a:t>‹Nr.›</a:t>
            </a:fld>
            <a:endParaRPr lang="de-DE" altLang="en-DE"/>
          </a:p>
        </p:txBody>
      </p:sp>
      <p:sp>
        <p:nvSpPr>
          <p:cNvPr id="3" name="Fußzeilenplatzhalter 12">
            <a:extLst>
              <a:ext uri="{FF2B5EF4-FFF2-40B4-BE49-F238E27FC236}">
                <a16:creationId xmlns:a16="http://schemas.microsoft.com/office/drawing/2014/main" id="{804AAE8D-1F9A-4B8C-8DDC-0C96B15B9B7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0591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06402" y="234950"/>
            <a:ext cx="4214284" cy="1162050"/>
          </a:xfrm>
        </p:spPr>
        <p:txBody>
          <a:bodyPr/>
          <a:lstStyle>
            <a:lvl1pPr algn="l">
              <a:defRPr sz="2000" b="1"/>
            </a:lvl1pPr>
          </a:lstStyle>
          <a:p>
            <a:r>
              <a:rPr lang="de-DE"/>
              <a:t>Titelmasterformat durch Klicken bearbeiten</a:t>
            </a:r>
            <a:endParaRPr lang="en-US" dirty="0"/>
          </a:p>
        </p:txBody>
      </p:sp>
      <p:sp>
        <p:nvSpPr>
          <p:cNvPr id="3" name="Inhaltsplatzhalter 2"/>
          <p:cNvSpPr>
            <a:spLocks noGrp="1"/>
          </p:cNvSpPr>
          <p:nvPr>
            <p:ph idx="1"/>
          </p:nvPr>
        </p:nvSpPr>
        <p:spPr>
          <a:xfrm>
            <a:off x="4766733" y="234953"/>
            <a:ext cx="7018867" cy="5708677"/>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platzhalter 3"/>
          <p:cNvSpPr>
            <a:spLocks noGrp="1"/>
          </p:cNvSpPr>
          <p:nvPr>
            <p:ph type="body" sz="half" idx="2"/>
          </p:nvPr>
        </p:nvSpPr>
        <p:spPr>
          <a:xfrm>
            <a:off x="406402" y="1485902"/>
            <a:ext cx="4214284" cy="445772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B0C73BA5-4338-44DD-A0AB-484B0600935D}"/>
              </a:ext>
            </a:extLst>
          </p:cNvPr>
          <p:cNvSpPr>
            <a:spLocks noGrp="1"/>
          </p:cNvSpPr>
          <p:nvPr>
            <p:ph type="sldNum" sz="quarter" idx="13"/>
          </p:nvPr>
        </p:nvSpPr>
        <p:spPr/>
        <p:txBody>
          <a:bodyPr/>
          <a:lstStyle>
            <a:lvl1pPr>
              <a:defRPr/>
            </a:lvl1pPr>
          </a:lstStyle>
          <a:p>
            <a:pPr>
              <a:defRPr/>
            </a:pPr>
            <a:fld id="{19AE7FF6-B4ED-407B-BD17-0F261E7DA1C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40E703CB-F33E-406D-95B1-4059575A893C}"/>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0051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18765"/>
            <a:ext cx="73152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2389717" y="63094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2389717" y="5385506"/>
            <a:ext cx="7315200" cy="558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Foliennummernplatzhalter 5">
            <a:extLst>
              <a:ext uri="{FF2B5EF4-FFF2-40B4-BE49-F238E27FC236}">
                <a16:creationId xmlns:a16="http://schemas.microsoft.com/office/drawing/2014/main" id="{965AC538-7AE2-4C67-B57E-F2778B4DDEE9}"/>
              </a:ext>
            </a:extLst>
          </p:cNvPr>
          <p:cNvSpPr>
            <a:spLocks noGrp="1"/>
          </p:cNvSpPr>
          <p:nvPr>
            <p:ph type="sldNum" sz="quarter" idx="10"/>
          </p:nvPr>
        </p:nvSpPr>
        <p:spPr/>
        <p:txBody>
          <a:bodyPr/>
          <a:lstStyle>
            <a:lvl1pPr>
              <a:defRPr/>
            </a:lvl1pPr>
          </a:lstStyle>
          <a:p>
            <a:pPr>
              <a:defRPr/>
            </a:pPr>
            <a:fld id="{E88A0694-5182-4C2A-9ED9-A9130052C1E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25464CDA-9E00-479B-9E9F-05BC9E44DB4A}"/>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45626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4058CB30-80AE-4604-A599-5033D010C9D6}"/>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B0DA2B66-5050-4E90-B485-BA376A33204C}"/>
              </a:ext>
            </a:extLst>
          </p:cNvPr>
          <p:cNvSpPr>
            <a:spLocks noGrp="1"/>
          </p:cNvSpPr>
          <p:nvPr>
            <p:ph type="sldNum" sz="quarter" idx="10"/>
          </p:nvPr>
        </p:nvSpPr>
        <p:spPr/>
        <p:txBody>
          <a:bodyPr/>
          <a:lstStyle>
            <a:lvl1pPr>
              <a:defRPr/>
            </a:lvl1pPr>
          </a:lstStyle>
          <a:p>
            <a:pPr>
              <a:defRPr/>
            </a:pPr>
            <a:fld id="{8157924D-8510-4FEE-84CD-FD59B30ADBDD}"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39DD0FF0-1150-4949-9FE3-A5ECBA149D1D}"/>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235277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A407F7FC-0C01-430C-AE37-6D0A583CBA44}"/>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Vertikaler Titel 1"/>
          <p:cNvSpPr>
            <a:spLocks noGrp="1"/>
          </p:cNvSpPr>
          <p:nvPr>
            <p:ph type="title" orient="vert"/>
          </p:nvPr>
        </p:nvSpPr>
        <p:spPr>
          <a:xfrm>
            <a:off x="8940802" y="225428"/>
            <a:ext cx="2842684" cy="57181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06400" y="225428"/>
            <a:ext cx="8331200" cy="57181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36C9272B-56A0-4FC1-8E6D-42D0391F5191}"/>
              </a:ext>
            </a:extLst>
          </p:cNvPr>
          <p:cNvSpPr>
            <a:spLocks noGrp="1"/>
          </p:cNvSpPr>
          <p:nvPr>
            <p:ph type="sldNum" sz="quarter" idx="10"/>
          </p:nvPr>
        </p:nvSpPr>
        <p:spPr/>
        <p:txBody>
          <a:bodyPr/>
          <a:lstStyle>
            <a:lvl1pPr>
              <a:defRPr/>
            </a:lvl1pPr>
          </a:lstStyle>
          <a:p>
            <a:pPr>
              <a:defRPr/>
            </a:pPr>
            <a:fld id="{1EB37AA3-B1BD-49C0-88A4-BA2B9EC6A46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9DFAFE5-11D1-409B-9C81-74D0DE6354C7}"/>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4458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Tabellenplatzhalter 5"/>
          <p:cNvSpPr>
            <a:spLocks noGrp="1"/>
          </p:cNvSpPr>
          <p:nvPr>
            <p:ph type="tbl" sz="quarter" idx="12"/>
          </p:nvPr>
        </p:nvSpPr>
        <p:spPr>
          <a:xfrm>
            <a:off x="406402" y="1492838"/>
            <a:ext cx="11377084" cy="4450765"/>
          </a:xfrm>
        </p:spPr>
        <p:txBody>
          <a:bodyPr/>
          <a:lstStyle/>
          <a:p>
            <a:pPr lvl="0"/>
            <a:r>
              <a:rPr lang="de-DE" noProof="0"/>
              <a:t>Tabelle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1E2AF682-6038-4B5C-82E7-98EC3E5A5043}"/>
              </a:ext>
            </a:extLst>
          </p:cNvPr>
          <p:cNvSpPr>
            <a:spLocks noGrp="1"/>
          </p:cNvSpPr>
          <p:nvPr>
            <p:ph type="sldNum" sz="quarter" idx="14"/>
          </p:nvPr>
        </p:nvSpPr>
        <p:spPr/>
        <p:txBody>
          <a:bodyPr/>
          <a:lstStyle>
            <a:lvl1pPr>
              <a:defRPr/>
            </a:lvl1pPr>
          </a:lstStyle>
          <a:p>
            <a:pPr>
              <a:defRPr/>
            </a:pPr>
            <a:fld id="{48877A60-C5D1-4DBA-9685-13483FD3BCD9}"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1FBDA61-6E5D-4CA8-B9D6-05DAF3D096D9}"/>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572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399" y="1496256"/>
            <a:ext cx="11377084" cy="4460044"/>
          </a:xfrm>
        </p:spPr>
        <p:txBody>
          <a:bodyPr/>
          <a:lstStyle/>
          <a:p>
            <a:pPr lvl="0"/>
            <a:r>
              <a:rPr lang="de-DE" noProof="0"/>
              <a:t>Diagramm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54215E81-4C2E-4E3C-8442-3545EB4C4C1A}"/>
              </a:ext>
            </a:extLst>
          </p:cNvPr>
          <p:cNvSpPr>
            <a:spLocks noGrp="1"/>
          </p:cNvSpPr>
          <p:nvPr>
            <p:ph type="sldNum" sz="quarter" idx="14"/>
          </p:nvPr>
        </p:nvSpPr>
        <p:spPr/>
        <p:txBody>
          <a:bodyPr/>
          <a:lstStyle>
            <a:lvl1pPr>
              <a:defRPr/>
            </a:lvl1pPr>
          </a:lstStyle>
          <a:p>
            <a:pPr>
              <a:defRPr/>
            </a:pPr>
            <a:fld id="{B4C2BE56-CABA-4DEF-86B5-89A4EA8E3E3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81C01769-5583-466A-8898-92BC5530489A}"/>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28285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Diagramm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400" y="1496256"/>
            <a:ext cx="8464552" cy="4460044"/>
          </a:xfrm>
        </p:spPr>
        <p:txBody>
          <a:bodyPr/>
          <a:lstStyle/>
          <a:p>
            <a:pPr lvl="0"/>
            <a:r>
              <a:rPr lang="de-DE" noProof="0"/>
              <a:t>Diagramm durch Klicken auf Symbol hinzufügen</a:t>
            </a:r>
            <a:endParaRPr lang="en-US" noProof="0"/>
          </a:p>
        </p:txBody>
      </p:sp>
      <p:sp>
        <p:nvSpPr>
          <p:cNvPr id="8" name="Textplatzhalter 7"/>
          <p:cNvSpPr>
            <a:spLocks noGrp="1"/>
          </p:cNvSpPr>
          <p:nvPr>
            <p:ph type="body" sz="quarter" idx="13"/>
          </p:nvPr>
        </p:nvSpPr>
        <p:spPr>
          <a:xfrm>
            <a:off x="9218085" y="1496256"/>
            <a:ext cx="2565400" cy="4447344"/>
          </a:xfrm>
        </p:spPr>
        <p:txBody>
          <a:bodyPr/>
          <a:lstStyle>
            <a:lvl1pPr marL="0" indent="0">
              <a:buNone/>
              <a:defRPr/>
            </a:lvl1pPr>
          </a:lstStyle>
          <a:p>
            <a:pPr lvl="0"/>
            <a:r>
              <a:rPr lang="de-DE"/>
              <a:t>Textmasterformate durch Klicken bearbeiten</a:t>
            </a:r>
          </a:p>
        </p:txBody>
      </p:sp>
      <p:sp>
        <p:nvSpPr>
          <p:cNvPr id="11"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7" name="Foliennummernplatzhalter 3">
            <a:extLst>
              <a:ext uri="{FF2B5EF4-FFF2-40B4-BE49-F238E27FC236}">
                <a16:creationId xmlns:a16="http://schemas.microsoft.com/office/drawing/2014/main" id="{6D7C0BD0-BF02-4F6B-90B0-F4B4044C37AE}"/>
              </a:ext>
            </a:extLst>
          </p:cNvPr>
          <p:cNvSpPr>
            <a:spLocks noGrp="1"/>
          </p:cNvSpPr>
          <p:nvPr>
            <p:ph type="sldNum" sz="quarter" idx="15"/>
          </p:nvPr>
        </p:nvSpPr>
        <p:spPr/>
        <p:txBody>
          <a:bodyPr/>
          <a:lstStyle>
            <a:lvl1pPr>
              <a:defRPr/>
            </a:lvl1pPr>
          </a:lstStyle>
          <a:p>
            <a:pPr>
              <a:defRPr/>
            </a:pPr>
            <a:fld id="{15A7544F-A13E-45A3-BD9B-53DEF960BD06}"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1A412427-9C50-428F-B9FA-2117869489BE}"/>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03497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3721100"/>
            <a:ext cx="5496984" cy="22225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4" name="Inhaltsplatzhalter 3"/>
          <p:cNvSpPr>
            <a:spLocks noGrp="1"/>
          </p:cNvSpPr>
          <p:nvPr>
            <p:ph sz="half" idx="2"/>
          </p:nvPr>
        </p:nvSpPr>
        <p:spPr>
          <a:xfrm>
            <a:off x="6267452" y="1485900"/>
            <a:ext cx="5516033" cy="44576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3" y="1485901"/>
            <a:ext cx="5496984" cy="21590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6" name="Foliennummernplatzhalter 5">
            <a:extLst>
              <a:ext uri="{FF2B5EF4-FFF2-40B4-BE49-F238E27FC236}">
                <a16:creationId xmlns:a16="http://schemas.microsoft.com/office/drawing/2014/main" id="{7C92B133-A6F0-4879-8626-FF03CF9B6F1E}"/>
              </a:ext>
            </a:extLst>
          </p:cNvPr>
          <p:cNvSpPr>
            <a:spLocks noGrp="1"/>
          </p:cNvSpPr>
          <p:nvPr>
            <p:ph type="sldNum" sz="quarter" idx="13"/>
          </p:nvPr>
        </p:nvSpPr>
        <p:spPr/>
        <p:txBody>
          <a:bodyPr/>
          <a:lstStyle>
            <a:lvl1pPr>
              <a:defRPr/>
            </a:lvl1pPr>
          </a:lstStyle>
          <a:p>
            <a:pPr>
              <a:defRPr/>
            </a:pPr>
            <a:fld id="{A4B931E9-FA48-4BE5-8AB1-97D33EF86E98}"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AEB64487-937D-446F-885C-BFF7A8276315}"/>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3234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einzeilig">
    <p:bg>
      <p:bgPr>
        <a:solidFill>
          <a:schemeClr val="bg1"/>
        </a:solidFill>
        <a:effectLst/>
      </p:bgPr>
    </p:bg>
    <p:spTree>
      <p:nvGrpSpPr>
        <p:cNvPr id="1" name=""/>
        <p:cNvGrpSpPr/>
        <p:nvPr/>
      </p:nvGrpSpPr>
      <p:grpSpPr>
        <a:xfrm>
          <a:off x="0" y="0"/>
          <a:ext cx="0" cy="0"/>
          <a:chOff x="0" y="0"/>
          <a:chExt cx="0" cy="0"/>
        </a:xfrm>
      </p:grpSpPr>
      <p:sp>
        <p:nvSpPr>
          <p:cNvPr id="4" name="Rechteck 11">
            <a:extLst>
              <a:ext uri="{FF2B5EF4-FFF2-40B4-BE49-F238E27FC236}">
                <a16:creationId xmlns:a16="http://schemas.microsoft.com/office/drawing/2014/main" id="{B501899E-AF02-4ABF-8422-67C291949EB7}"/>
              </a:ext>
            </a:extLst>
          </p:cNvPr>
          <p:cNvSpPr/>
          <p:nvPr userDrawn="1"/>
        </p:nvSpPr>
        <p:spPr bwMode="auto">
          <a:xfrm>
            <a:off x="0" y="6196013"/>
            <a:ext cx="12193588"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5" name="Picture 2" descr="beamer">
            <a:extLst>
              <a:ext uri="{FF2B5EF4-FFF2-40B4-BE49-F238E27FC236}">
                <a16:creationId xmlns:a16="http://schemas.microsoft.com/office/drawing/2014/main" id="{C609E6BD-A6CF-4043-BEE1-1367D65AE7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15" descr="UDELogoRGB.tif">
            <a:extLst>
              <a:ext uri="{FF2B5EF4-FFF2-40B4-BE49-F238E27FC236}">
                <a16:creationId xmlns:a16="http://schemas.microsoft.com/office/drawing/2014/main" id="{EBB4DB62-5A92-4B5D-8604-11AF12ECD83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A6C0133B-EDF4-4488-B626-099948D282F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75C69691-DE4C-4923-9C20-508666FFC27E}"/>
              </a:ext>
            </a:extLst>
          </p:cNvPr>
          <p:cNvSpPr/>
          <p:nvPr userDrawn="1"/>
        </p:nvSpPr>
        <p:spPr bwMode="auto">
          <a:xfrm>
            <a:off x="11817350" y="5922963"/>
            <a:ext cx="374650" cy="744537"/>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4909373"/>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15970349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4" name="Inhaltsplatzhalter 3"/>
          <p:cNvSpPr>
            <a:spLocks noGrp="1"/>
          </p:cNvSpPr>
          <p:nvPr>
            <p:ph sz="half" idx="2"/>
          </p:nvPr>
        </p:nvSpPr>
        <p:spPr>
          <a:xfrm>
            <a:off x="406400" y="3721101"/>
            <a:ext cx="11381317" cy="22225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2" y="1501775"/>
            <a:ext cx="11377084" cy="2142682"/>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5" name="Datumsplatzhalter 4">
            <a:extLst>
              <a:ext uri="{FF2B5EF4-FFF2-40B4-BE49-F238E27FC236}">
                <a16:creationId xmlns:a16="http://schemas.microsoft.com/office/drawing/2014/main" id="{AA7C9A4B-ECB7-4BB6-8F30-1A2E1708AFEC}"/>
              </a:ext>
            </a:extLst>
          </p:cNvPr>
          <p:cNvSpPr>
            <a:spLocks noGrp="1"/>
          </p:cNvSpPr>
          <p:nvPr>
            <p:ph type="dt" sz="half" idx="13"/>
          </p:nvPr>
        </p:nvSpPr>
        <p:spPr>
          <a:xfrm>
            <a:off x="10707688" y="6578600"/>
            <a:ext cx="1079500" cy="144463"/>
          </a:xfrm>
          <a:prstGeom prst="rect">
            <a:avLst/>
          </a:prstGeom>
        </p:spPr>
        <p:txBody>
          <a:bodyPr vert="horz" wrap="square" lIns="91440" tIns="45720" rIns="91440" bIns="45720" numCol="1" anchor="t" anchorCtr="0" compatLnSpc="1">
            <a:prstTxWarp prst="textNoShape">
              <a:avLst/>
            </a:prstTxWarp>
          </a:bodyPr>
          <a:lstStyle>
            <a:lvl1pPr eaLnBrk="1" hangingPunct="1">
              <a:lnSpc>
                <a:spcPct val="90000"/>
              </a:lnSpc>
              <a:spcBef>
                <a:spcPct val="50000"/>
              </a:spcBef>
              <a:buClr>
                <a:schemeClr val="tx2"/>
              </a:buClr>
              <a:buSzPct val="75000"/>
              <a:buFont typeface="Wingdings" panose="05000000000000000000" pitchFamily="2" charset="2"/>
              <a:buNone/>
              <a:defRPr/>
            </a:lvl1pPr>
          </a:lstStyle>
          <a:p>
            <a:pPr>
              <a:defRPr/>
            </a:pPr>
            <a:endParaRPr lang="en-DE" altLang="en-DE"/>
          </a:p>
        </p:txBody>
      </p:sp>
      <p:sp>
        <p:nvSpPr>
          <p:cNvPr id="6" name="Foliennummernplatzhalter 5">
            <a:extLst>
              <a:ext uri="{FF2B5EF4-FFF2-40B4-BE49-F238E27FC236}">
                <a16:creationId xmlns:a16="http://schemas.microsoft.com/office/drawing/2014/main" id="{C1DB54B8-EBE4-4A2D-9CDB-B828314D3924}"/>
              </a:ext>
            </a:extLst>
          </p:cNvPr>
          <p:cNvSpPr>
            <a:spLocks noGrp="1"/>
          </p:cNvSpPr>
          <p:nvPr>
            <p:ph type="sldNum" sz="quarter" idx="14"/>
          </p:nvPr>
        </p:nvSpPr>
        <p:spPr/>
        <p:txBody>
          <a:bodyPr/>
          <a:lstStyle>
            <a:lvl1pPr>
              <a:defRPr/>
            </a:lvl1pPr>
          </a:lstStyle>
          <a:p>
            <a:pPr>
              <a:defRPr/>
            </a:pPr>
            <a:fld id="{23303309-4D28-4527-8A2B-B27476975EEC}"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64BC5693-9B37-4292-95C3-FF9243DAC8E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77530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Text un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4" name="Inhaltsplatzhalter 3"/>
          <p:cNvSpPr>
            <a:spLocks noGrp="1"/>
          </p:cNvSpPr>
          <p:nvPr>
            <p:ph sz="half" idx="2"/>
          </p:nvPr>
        </p:nvSpPr>
        <p:spPr>
          <a:xfrm>
            <a:off x="406400" y="2959103"/>
            <a:ext cx="11381317" cy="29844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5">
            <a:extLst>
              <a:ext uri="{FF2B5EF4-FFF2-40B4-BE49-F238E27FC236}">
                <a16:creationId xmlns:a16="http://schemas.microsoft.com/office/drawing/2014/main" id="{F6830160-95C6-43C2-B545-77E7CE918B3B}"/>
              </a:ext>
            </a:extLst>
          </p:cNvPr>
          <p:cNvSpPr>
            <a:spLocks noGrp="1"/>
          </p:cNvSpPr>
          <p:nvPr>
            <p:ph type="sldNum" sz="quarter" idx="10"/>
          </p:nvPr>
        </p:nvSpPr>
        <p:spPr/>
        <p:txBody>
          <a:bodyPr/>
          <a:lstStyle>
            <a:lvl1pPr>
              <a:defRPr/>
            </a:lvl1pPr>
          </a:lstStyle>
          <a:p>
            <a:pPr>
              <a:defRPr/>
            </a:pPr>
            <a:fld id="{4DBF1DC2-20A8-4039-9819-0E3093460F21}"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B55475CF-F454-436F-94A0-AEC684A8F3B5}"/>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74136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aster">
    <p:spTree>
      <p:nvGrpSpPr>
        <p:cNvPr id="1" name=""/>
        <p:cNvGrpSpPr/>
        <p:nvPr/>
      </p:nvGrpSpPr>
      <p:grpSpPr>
        <a:xfrm>
          <a:off x="0" y="0"/>
          <a:ext cx="0" cy="0"/>
          <a:chOff x="0" y="0"/>
          <a:chExt cx="0" cy="0"/>
        </a:xfrm>
      </p:grpSpPr>
      <p:cxnSp>
        <p:nvCxnSpPr>
          <p:cNvPr id="3" name="Gerade Verbindung 11">
            <a:extLst>
              <a:ext uri="{FF2B5EF4-FFF2-40B4-BE49-F238E27FC236}">
                <a16:creationId xmlns:a16="http://schemas.microsoft.com/office/drawing/2014/main" id="{0ABF15F8-4CE7-43EA-A054-D06D0697BED7}"/>
              </a:ext>
            </a:extLst>
          </p:cNvPr>
          <p:cNvCxnSpPr>
            <a:cxnSpLocks noChangeShapeType="1"/>
          </p:cNvCxnSpPr>
          <p:nvPr userDrawn="1"/>
        </p:nvCxnSpPr>
        <p:spPr bwMode="auto">
          <a:xfrm rot="5400000">
            <a:off x="8223250" y="3502025"/>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 name="Gerade Verbindung 13">
            <a:extLst>
              <a:ext uri="{FF2B5EF4-FFF2-40B4-BE49-F238E27FC236}">
                <a16:creationId xmlns:a16="http://schemas.microsoft.com/office/drawing/2014/main" id="{55CD66E8-77A0-44A3-B251-D863597142C7}"/>
              </a:ext>
            </a:extLst>
          </p:cNvPr>
          <p:cNvCxnSpPr>
            <a:cxnSpLocks noChangeShapeType="1"/>
          </p:cNvCxnSpPr>
          <p:nvPr userDrawn="1"/>
        </p:nvCxnSpPr>
        <p:spPr bwMode="auto">
          <a:xfrm rot="5400000">
            <a:off x="56578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 name="Gerade Verbindung 15">
            <a:extLst>
              <a:ext uri="{FF2B5EF4-FFF2-40B4-BE49-F238E27FC236}">
                <a16:creationId xmlns:a16="http://schemas.microsoft.com/office/drawing/2014/main" id="{2000FCD6-DE78-489C-8334-DAAF0AFDB181}"/>
              </a:ext>
            </a:extLst>
          </p:cNvPr>
          <p:cNvCxnSpPr>
            <a:cxnSpLocks noChangeShapeType="1"/>
          </p:cNvCxnSpPr>
          <p:nvPr userDrawn="1"/>
        </p:nvCxnSpPr>
        <p:spPr bwMode="auto">
          <a:xfrm rot="5400000">
            <a:off x="53149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 name="Gerade Verbindung 17">
            <a:extLst>
              <a:ext uri="{FF2B5EF4-FFF2-40B4-BE49-F238E27FC236}">
                <a16:creationId xmlns:a16="http://schemas.microsoft.com/office/drawing/2014/main" id="{1C61A478-286D-45E7-816C-29353A960D74}"/>
              </a:ext>
            </a:extLst>
          </p:cNvPr>
          <p:cNvCxnSpPr>
            <a:cxnSpLocks noChangeShapeType="1"/>
          </p:cNvCxnSpPr>
          <p:nvPr userDrawn="1"/>
        </p:nvCxnSpPr>
        <p:spPr bwMode="auto">
          <a:xfrm rot="5400000">
            <a:off x="270748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 name="Gerade Verbindung 18">
            <a:extLst>
              <a:ext uri="{FF2B5EF4-FFF2-40B4-BE49-F238E27FC236}">
                <a16:creationId xmlns:a16="http://schemas.microsoft.com/office/drawing/2014/main" id="{13CC3A80-5397-4238-B257-AC2939B6FD19}"/>
              </a:ext>
            </a:extLst>
          </p:cNvPr>
          <p:cNvCxnSpPr>
            <a:cxnSpLocks noChangeShapeType="1"/>
          </p:cNvCxnSpPr>
          <p:nvPr userDrawn="1"/>
        </p:nvCxnSpPr>
        <p:spPr bwMode="auto">
          <a:xfrm rot="5400000">
            <a:off x="234553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 name="Gerade Verbindung 19">
            <a:extLst>
              <a:ext uri="{FF2B5EF4-FFF2-40B4-BE49-F238E27FC236}">
                <a16:creationId xmlns:a16="http://schemas.microsoft.com/office/drawing/2014/main" id="{A09F0344-47D3-431E-AAD3-CFECE563954E}"/>
              </a:ext>
            </a:extLst>
          </p:cNvPr>
          <p:cNvCxnSpPr>
            <a:cxnSpLocks noChangeShapeType="1"/>
          </p:cNvCxnSpPr>
          <p:nvPr userDrawn="1"/>
        </p:nvCxnSpPr>
        <p:spPr bwMode="auto">
          <a:xfrm rot="5400000">
            <a:off x="-234949" y="3506787"/>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Gerade Verbindung 20">
            <a:extLst>
              <a:ext uri="{FF2B5EF4-FFF2-40B4-BE49-F238E27FC236}">
                <a16:creationId xmlns:a16="http://schemas.microsoft.com/office/drawing/2014/main" id="{D86FC4C7-D3D6-4257-B3F7-22B9F091729F}"/>
              </a:ext>
            </a:extLst>
          </p:cNvPr>
          <p:cNvCxnSpPr>
            <a:cxnSpLocks noChangeShapeType="1"/>
          </p:cNvCxnSpPr>
          <p:nvPr userDrawn="1"/>
        </p:nvCxnSpPr>
        <p:spPr bwMode="auto">
          <a:xfrm rot="5400000">
            <a:off x="-584200" y="3505200"/>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0" name="Gerade Verbindung 21">
            <a:extLst>
              <a:ext uri="{FF2B5EF4-FFF2-40B4-BE49-F238E27FC236}">
                <a16:creationId xmlns:a16="http://schemas.microsoft.com/office/drawing/2014/main" id="{B648DAAC-5CB5-44EA-B592-C7ECA07F5715}"/>
              </a:ext>
            </a:extLst>
          </p:cNvPr>
          <p:cNvCxnSpPr>
            <a:cxnSpLocks noChangeShapeType="1"/>
          </p:cNvCxnSpPr>
          <p:nvPr userDrawn="1"/>
        </p:nvCxnSpPr>
        <p:spPr bwMode="auto">
          <a:xfrm rot="5400000">
            <a:off x="-3156743" y="3556793"/>
            <a:ext cx="7118350" cy="4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 name="Gerade Verbindung 22">
            <a:extLst>
              <a:ext uri="{FF2B5EF4-FFF2-40B4-BE49-F238E27FC236}">
                <a16:creationId xmlns:a16="http://schemas.microsoft.com/office/drawing/2014/main" id="{2F06D561-79A8-4949-95E9-3E70BDD135C1}"/>
              </a:ext>
            </a:extLst>
          </p:cNvPr>
          <p:cNvCxnSpPr>
            <a:cxnSpLocks noChangeShapeType="1"/>
          </p:cNvCxnSpPr>
          <p:nvPr userDrawn="1"/>
        </p:nvCxnSpPr>
        <p:spPr bwMode="auto">
          <a:xfrm rot="10800000">
            <a:off x="0" y="2286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 name="Gerade Verbindung 23">
            <a:extLst>
              <a:ext uri="{FF2B5EF4-FFF2-40B4-BE49-F238E27FC236}">
                <a16:creationId xmlns:a16="http://schemas.microsoft.com/office/drawing/2014/main" id="{4CBBDFE1-212C-43B2-A60A-2D52917B7350}"/>
              </a:ext>
            </a:extLst>
          </p:cNvPr>
          <p:cNvCxnSpPr>
            <a:cxnSpLocks noChangeShapeType="1"/>
          </p:cNvCxnSpPr>
          <p:nvPr userDrawn="1"/>
        </p:nvCxnSpPr>
        <p:spPr bwMode="auto">
          <a:xfrm rot="10800000">
            <a:off x="-101600" y="595313"/>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 name="Gerade Verbindung 24">
            <a:extLst>
              <a:ext uri="{FF2B5EF4-FFF2-40B4-BE49-F238E27FC236}">
                <a16:creationId xmlns:a16="http://schemas.microsoft.com/office/drawing/2014/main" id="{2DEDD142-F292-47CF-989C-459D248EF8EE}"/>
              </a:ext>
            </a:extLst>
          </p:cNvPr>
          <p:cNvCxnSpPr>
            <a:cxnSpLocks noChangeShapeType="1"/>
          </p:cNvCxnSpPr>
          <p:nvPr userDrawn="1"/>
        </p:nvCxnSpPr>
        <p:spPr bwMode="auto">
          <a:xfrm rot="10800000">
            <a:off x="-101600" y="14938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 name="Gerade Verbindung 25">
            <a:extLst>
              <a:ext uri="{FF2B5EF4-FFF2-40B4-BE49-F238E27FC236}">
                <a16:creationId xmlns:a16="http://schemas.microsoft.com/office/drawing/2014/main" id="{6B862CA2-03EE-45B0-8AC8-2A9AD2C7779F}"/>
              </a:ext>
            </a:extLst>
          </p:cNvPr>
          <p:cNvCxnSpPr>
            <a:cxnSpLocks noChangeShapeType="1"/>
          </p:cNvCxnSpPr>
          <p:nvPr userDrawn="1"/>
        </p:nvCxnSpPr>
        <p:spPr bwMode="auto">
          <a:xfrm rot="10800000">
            <a:off x="-120650" y="66929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 name="Gerade Verbindung 26">
            <a:extLst>
              <a:ext uri="{FF2B5EF4-FFF2-40B4-BE49-F238E27FC236}">
                <a16:creationId xmlns:a16="http://schemas.microsoft.com/office/drawing/2014/main" id="{CB0A11DD-D9A5-4B71-8A20-64FB95B19748}"/>
              </a:ext>
            </a:extLst>
          </p:cNvPr>
          <p:cNvCxnSpPr>
            <a:cxnSpLocks noChangeShapeType="1"/>
          </p:cNvCxnSpPr>
          <p:nvPr userDrawn="1"/>
        </p:nvCxnSpPr>
        <p:spPr bwMode="auto">
          <a:xfrm rot="10800000">
            <a:off x="-101600" y="517525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 name="Gerade Verbindung 27">
            <a:extLst>
              <a:ext uri="{FF2B5EF4-FFF2-40B4-BE49-F238E27FC236}">
                <a16:creationId xmlns:a16="http://schemas.microsoft.com/office/drawing/2014/main" id="{F033A9DB-88DA-4275-978B-4532B91611CF}"/>
              </a:ext>
            </a:extLst>
          </p:cNvPr>
          <p:cNvCxnSpPr>
            <a:cxnSpLocks noChangeShapeType="1"/>
          </p:cNvCxnSpPr>
          <p:nvPr userDrawn="1"/>
        </p:nvCxnSpPr>
        <p:spPr bwMode="auto">
          <a:xfrm rot="10800000">
            <a:off x="-101600" y="5946775"/>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 name="Gerade Verbindung 28">
            <a:extLst>
              <a:ext uri="{FF2B5EF4-FFF2-40B4-BE49-F238E27FC236}">
                <a16:creationId xmlns:a16="http://schemas.microsoft.com/office/drawing/2014/main" id="{51267937-E7B3-45CB-89C3-3FEF90434A2B}"/>
              </a:ext>
            </a:extLst>
          </p:cNvPr>
          <p:cNvCxnSpPr>
            <a:cxnSpLocks noChangeShapeType="1"/>
          </p:cNvCxnSpPr>
          <p:nvPr userDrawn="1"/>
        </p:nvCxnSpPr>
        <p:spPr bwMode="auto">
          <a:xfrm rot="10800000">
            <a:off x="-101600" y="64087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 name="Gerade Verbindung 29">
            <a:extLst>
              <a:ext uri="{FF2B5EF4-FFF2-40B4-BE49-F238E27FC236}">
                <a16:creationId xmlns:a16="http://schemas.microsoft.com/office/drawing/2014/main" id="{FE914045-9CB5-413A-B90D-99787C002C82}"/>
              </a:ext>
            </a:extLst>
          </p:cNvPr>
          <p:cNvCxnSpPr>
            <a:cxnSpLocks noChangeShapeType="1"/>
          </p:cNvCxnSpPr>
          <p:nvPr userDrawn="1"/>
        </p:nvCxnSpPr>
        <p:spPr bwMode="auto">
          <a:xfrm rot="10800000">
            <a:off x="-84138" y="4733925"/>
            <a:ext cx="12192001"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 name="Gerade Verbindung 30">
            <a:extLst>
              <a:ext uri="{FF2B5EF4-FFF2-40B4-BE49-F238E27FC236}">
                <a16:creationId xmlns:a16="http://schemas.microsoft.com/office/drawing/2014/main" id="{C307599E-652E-413B-81E9-A6EEBBD5E95A}"/>
              </a:ext>
            </a:extLst>
          </p:cNvPr>
          <p:cNvCxnSpPr>
            <a:cxnSpLocks noChangeShapeType="1"/>
          </p:cNvCxnSpPr>
          <p:nvPr userDrawn="1"/>
        </p:nvCxnSpPr>
        <p:spPr bwMode="auto">
          <a:xfrm rot="10800000">
            <a:off x="0" y="37163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 name="Gerade Verbindung 31">
            <a:extLst>
              <a:ext uri="{FF2B5EF4-FFF2-40B4-BE49-F238E27FC236}">
                <a16:creationId xmlns:a16="http://schemas.microsoft.com/office/drawing/2014/main" id="{D1E093F7-74B6-46A1-B811-1C60D7CC4D2B}"/>
              </a:ext>
            </a:extLst>
          </p:cNvPr>
          <p:cNvCxnSpPr>
            <a:cxnSpLocks noChangeShapeType="1"/>
          </p:cNvCxnSpPr>
          <p:nvPr userDrawn="1"/>
        </p:nvCxnSpPr>
        <p:spPr bwMode="auto">
          <a:xfrm rot="10800000">
            <a:off x="-109538" y="7858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 name="Gerade Verbindung 32">
            <a:extLst>
              <a:ext uri="{FF2B5EF4-FFF2-40B4-BE49-F238E27FC236}">
                <a16:creationId xmlns:a16="http://schemas.microsoft.com/office/drawing/2014/main" id="{DAEA7320-4EFC-4364-AA93-33E0A0C7A93C}"/>
              </a:ext>
            </a:extLst>
          </p:cNvPr>
          <p:cNvCxnSpPr>
            <a:cxnSpLocks noChangeShapeType="1"/>
          </p:cNvCxnSpPr>
          <p:nvPr userDrawn="1"/>
        </p:nvCxnSpPr>
        <p:spPr bwMode="auto">
          <a:xfrm rot="10800000">
            <a:off x="-96838" y="9763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 name="Titel 1"/>
          <p:cNvSpPr>
            <a:spLocks noGrp="1"/>
          </p:cNvSpPr>
          <p:nvPr>
            <p:ph type="title"/>
          </p:nvPr>
        </p:nvSpPr>
        <p:spPr>
          <a:xfrm>
            <a:off x="406402" y="238125"/>
            <a:ext cx="11377084" cy="1162050"/>
          </a:xfrm>
        </p:spPr>
        <p:txBody>
          <a:bodyPr/>
          <a:lstStyle>
            <a:lvl1pPr>
              <a:defRPr baseline="0"/>
            </a:lvl1pPr>
          </a:lstStyle>
          <a:p>
            <a:r>
              <a:rPr lang="de-DE"/>
              <a:t>Mastertitelformat bearbeiten</a:t>
            </a:r>
            <a:endParaRPr lang="en-US" dirty="0"/>
          </a:p>
        </p:txBody>
      </p:sp>
      <p:sp>
        <p:nvSpPr>
          <p:cNvPr id="22" name="Foliennummernplatzhalter 3">
            <a:extLst>
              <a:ext uri="{FF2B5EF4-FFF2-40B4-BE49-F238E27FC236}">
                <a16:creationId xmlns:a16="http://schemas.microsoft.com/office/drawing/2014/main" id="{C36D8088-33C3-4DC2-BB1F-B1E9D4AEAE2B}"/>
              </a:ext>
            </a:extLst>
          </p:cNvPr>
          <p:cNvSpPr>
            <a:spLocks noGrp="1"/>
          </p:cNvSpPr>
          <p:nvPr>
            <p:ph type="sldNum" sz="quarter" idx="10"/>
          </p:nvPr>
        </p:nvSpPr>
        <p:spPr/>
        <p:txBody>
          <a:bodyPr/>
          <a:lstStyle>
            <a:lvl1pPr>
              <a:defRPr/>
            </a:lvl1pPr>
          </a:lstStyle>
          <a:p>
            <a:pPr>
              <a:defRPr/>
            </a:pPr>
            <a:fld id="{263A15DC-E663-456F-9EE1-B35ABE24EA6D}" type="slidenum">
              <a:rPr lang="de-DE" altLang="en-DE"/>
              <a:pPr>
                <a:defRPr/>
              </a:pPr>
              <a:t>‹Nr.›</a:t>
            </a:fld>
            <a:endParaRPr lang="de-DE" altLang="en-DE"/>
          </a:p>
        </p:txBody>
      </p:sp>
      <p:sp>
        <p:nvSpPr>
          <p:cNvPr id="23" name="Fußzeilenplatzhalter 4">
            <a:extLst>
              <a:ext uri="{FF2B5EF4-FFF2-40B4-BE49-F238E27FC236}">
                <a16:creationId xmlns:a16="http://schemas.microsoft.com/office/drawing/2014/main" id="{EDE58C35-C396-4930-80C1-1204FB9299FC}"/>
              </a:ext>
            </a:extLst>
          </p:cNvPr>
          <p:cNvSpPr>
            <a:spLocks noGrp="1"/>
          </p:cNvSpPr>
          <p:nvPr>
            <p:ph type="ftr" sz="quarter" idx="11"/>
          </p:nvPr>
        </p:nvSpPr>
        <p:spPr/>
        <p:txBody>
          <a:bodyPr/>
          <a:lstStyle>
            <a:lvl1pPr>
              <a:defRPr/>
            </a:lvl1pPr>
          </a:lstStyle>
          <a:p>
            <a:pPr>
              <a:defRPr/>
            </a:pPr>
            <a:endParaRPr lang="en-US" altLang="en-DE"/>
          </a:p>
        </p:txBody>
      </p:sp>
    </p:spTree>
    <p:extLst>
      <p:ext uri="{BB962C8B-B14F-4D97-AF65-F5344CB8AC3E}">
        <p14:creationId xmlns:p14="http://schemas.microsoft.com/office/powerpoint/2010/main" val="1779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itel 7"/>
          <p:cNvSpPr>
            <a:spLocks noGrp="1"/>
          </p:cNvSpPr>
          <p:nvPr>
            <p:ph type="title"/>
          </p:nvPr>
        </p:nvSpPr>
        <p:spPr>
          <a:xfrm>
            <a:off x="406402" y="238125"/>
            <a:ext cx="11377084" cy="1162050"/>
          </a:xfrm>
        </p:spPr>
        <p:txBody>
          <a:bodyPr/>
          <a:lstStyle/>
          <a:p>
            <a:r>
              <a:rPr lang="de-DE"/>
              <a:t>Titelmasterformat durch Klicken bearbeiten</a:t>
            </a:r>
            <a:endParaRPr lang="en-US" dirty="0"/>
          </a:p>
        </p:txBody>
      </p:sp>
      <p:sp>
        <p:nvSpPr>
          <p:cNvPr id="4" name="Foliennummernplatzhalter 4">
            <a:extLst>
              <a:ext uri="{FF2B5EF4-FFF2-40B4-BE49-F238E27FC236}">
                <a16:creationId xmlns:a16="http://schemas.microsoft.com/office/drawing/2014/main" id="{95A4E125-959A-4B44-BEAF-EDC546CF62A0}"/>
              </a:ext>
            </a:extLst>
          </p:cNvPr>
          <p:cNvSpPr>
            <a:spLocks noGrp="1"/>
          </p:cNvSpPr>
          <p:nvPr>
            <p:ph type="sldNum" sz="quarter" idx="10"/>
          </p:nvPr>
        </p:nvSpPr>
        <p:spPr/>
        <p:txBody>
          <a:bodyPr/>
          <a:lstStyle>
            <a:lvl1pPr>
              <a:defRPr/>
            </a:lvl1pPr>
          </a:lstStyle>
          <a:p>
            <a:pPr>
              <a:defRPr/>
            </a:pPr>
            <a:fld id="{A193750B-3276-40BD-8964-99BE54379D7B}"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780083D5-6821-43CF-8882-6E5C11B8C231}"/>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54509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 1"/>
          <p:cNvSpPr>
            <a:spLocks noGrp="1"/>
          </p:cNvSpPr>
          <p:nvPr>
            <p:ph type="title"/>
          </p:nvPr>
        </p:nvSpPr>
        <p:spPr>
          <a:xfrm>
            <a:off x="408519" y="238125"/>
            <a:ext cx="11374967" cy="577850"/>
          </a:xfrm>
        </p:spPr>
        <p:txBody>
          <a:bodyPr/>
          <a:lstStyle/>
          <a:p>
            <a:r>
              <a:rPr lang="de-DE"/>
              <a:t>Mastertitelformat bearbeiten</a:t>
            </a:r>
            <a:endParaRPr lang="en-US" dirty="0"/>
          </a:p>
        </p:txBody>
      </p:sp>
      <p:sp>
        <p:nvSpPr>
          <p:cNvPr id="8" name="Textplatzhalter 7"/>
          <p:cNvSpPr>
            <a:spLocks noGrp="1"/>
          </p:cNvSpPr>
          <p:nvPr>
            <p:ph type="body" sz="quarter" idx="12"/>
          </p:nvPr>
        </p:nvSpPr>
        <p:spPr>
          <a:xfrm>
            <a:off x="336002" y="723902"/>
            <a:ext cx="11373113" cy="695325"/>
          </a:xfrm>
        </p:spPr>
        <p:txBody>
          <a:bodyPr/>
          <a:lstStyle>
            <a:lvl5pPr marL="230188" indent="-230188" algn="l">
              <a:buFont typeface="Arial"/>
              <a:buNone/>
              <a:defRPr b="1" baseline="0">
                <a:solidFill>
                  <a:schemeClr val="tx1"/>
                </a:solidFill>
                <a:latin typeface="Verdana"/>
                <a:cs typeface="Verdana"/>
              </a:defRPr>
            </a:lvl5p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B64D2D1E-2A33-4AE6-AAD3-A2C85967CB7C}"/>
              </a:ext>
            </a:extLst>
          </p:cNvPr>
          <p:cNvSpPr>
            <a:spLocks noGrp="1"/>
          </p:cNvSpPr>
          <p:nvPr>
            <p:ph type="sldNum" sz="quarter" idx="13"/>
          </p:nvPr>
        </p:nvSpPr>
        <p:spPr/>
        <p:txBody>
          <a:bodyPr/>
          <a:lstStyle>
            <a:lvl1pPr>
              <a:defRPr/>
            </a:lvl1pPr>
          </a:lstStyle>
          <a:p>
            <a:pPr>
              <a:defRPr/>
            </a:pPr>
            <a:fld id="{B75D5A9D-EEBC-42B9-9CC7-B65E38EB21DA}"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7E2732CE-04D8-44B8-A836-ABBC5AA366F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7904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und Qu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3" name="Inhaltsplatzhalter 2"/>
          <p:cNvSpPr>
            <a:spLocks noGrp="1"/>
          </p:cNvSpPr>
          <p:nvPr>
            <p:ph idx="1"/>
          </p:nvPr>
        </p:nvSpPr>
        <p:spPr>
          <a:xfrm>
            <a:off x="400053" y="1495425"/>
            <a:ext cx="11383433" cy="417205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4">
            <a:extLst>
              <a:ext uri="{FF2B5EF4-FFF2-40B4-BE49-F238E27FC236}">
                <a16:creationId xmlns:a16="http://schemas.microsoft.com/office/drawing/2014/main" id="{24CAAAF3-C0BE-4311-B5BE-1E663C69D340}"/>
              </a:ext>
            </a:extLst>
          </p:cNvPr>
          <p:cNvSpPr>
            <a:spLocks noGrp="1"/>
          </p:cNvSpPr>
          <p:nvPr>
            <p:ph type="sldNum" sz="quarter" idx="13"/>
          </p:nvPr>
        </p:nvSpPr>
        <p:spPr/>
        <p:txBody>
          <a:bodyPr/>
          <a:lstStyle>
            <a:lvl1pPr>
              <a:defRPr/>
            </a:lvl1pPr>
          </a:lstStyle>
          <a:p>
            <a:pPr>
              <a:defRPr/>
            </a:pPr>
            <a:fld id="{3A9CFBA5-80BA-413B-9936-9804DB11379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8832AF6-BF7E-4F9E-B8A3-191486669AB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74286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lstStyle>
            <a:lvl1pPr algn="l">
              <a:defRPr sz="3200" b="1" cap="none"/>
            </a:lvl1pPr>
          </a:lstStyle>
          <a:p>
            <a:r>
              <a:rPr lang="de-DE"/>
              <a:t>Titelmasterformat durch Klicken bearbeiten</a:t>
            </a:r>
            <a:endParaRPr lang="en-US" dirty="0"/>
          </a:p>
        </p:txBody>
      </p:sp>
      <p:sp>
        <p:nvSpPr>
          <p:cNvPr id="3" name="Textplatzhalter 2"/>
          <p:cNvSpPr>
            <a:spLocks noGrp="1"/>
          </p:cNvSpPr>
          <p:nvPr>
            <p:ph type="body" idx="1"/>
          </p:nvPr>
        </p:nvSpPr>
        <p:spPr>
          <a:xfrm>
            <a:off x="963084" y="2867103"/>
            <a:ext cx="10363200" cy="1500187"/>
          </a:xfrm>
          <a:solidFill>
            <a:srgbClr val="FFFFFF"/>
          </a:solidFill>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Foliennummernplatzhalter 4">
            <a:extLst>
              <a:ext uri="{FF2B5EF4-FFF2-40B4-BE49-F238E27FC236}">
                <a16:creationId xmlns:a16="http://schemas.microsoft.com/office/drawing/2014/main" id="{0889AA4C-1C59-4694-9150-4D395F84DB8E}"/>
              </a:ext>
            </a:extLst>
          </p:cNvPr>
          <p:cNvSpPr>
            <a:spLocks noGrp="1"/>
          </p:cNvSpPr>
          <p:nvPr>
            <p:ph type="sldNum" sz="quarter" idx="10"/>
          </p:nvPr>
        </p:nvSpPr>
        <p:spPr/>
        <p:txBody>
          <a:bodyPr/>
          <a:lstStyle>
            <a:lvl1pPr>
              <a:defRPr/>
            </a:lvl1pPr>
          </a:lstStyle>
          <a:p>
            <a:pPr>
              <a:defRPr/>
            </a:pPr>
            <a:fld id="{FD376959-7B8F-42B2-8986-D3DE330B939E}"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C6CE0D1B-02D1-4FA1-997C-8191F6868ABE}"/>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8139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1498600"/>
            <a:ext cx="5496984" cy="44577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67452" y="1498600"/>
            <a:ext cx="5516033" cy="44577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AFC47C2F-0EFD-46F8-A61E-9BC37974FFB4}"/>
              </a:ext>
            </a:extLst>
          </p:cNvPr>
          <p:cNvSpPr>
            <a:spLocks noGrp="1"/>
          </p:cNvSpPr>
          <p:nvPr>
            <p:ph type="sldNum" sz="quarter" idx="13"/>
          </p:nvPr>
        </p:nvSpPr>
        <p:spPr/>
        <p:txBody>
          <a:bodyPr/>
          <a:lstStyle>
            <a:lvl1pPr>
              <a:defRPr/>
            </a:lvl1pPr>
          </a:lstStyle>
          <a:p>
            <a:pPr>
              <a:defRPr/>
            </a:pPr>
            <a:fld id="{DCFA74AF-4D45-4418-B8FA-4AF72B683505}"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E1400F4-3301-4A48-B9D2-BC2CEEB55F6F}"/>
              </a:ext>
            </a:extLst>
          </p:cNvPr>
          <p:cNvSpPr>
            <a:spLocks noGrp="1"/>
          </p:cNvSpPr>
          <p:nvPr>
            <p:ph type="ftr" sz="quarter" idx="14"/>
          </p:nvPr>
        </p:nvSpPr>
        <p:spPr>
          <a:xfrm>
            <a:off x="4776788" y="6419850"/>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31598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08517" y="236538"/>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2169" y="1499733"/>
            <a:ext cx="550121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174875"/>
            <a:ext cx="54948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platzhalter 4"/>
          <p:cNvSpPr>
            <a:spLocks noGrp="1"/>
          </p:cNvSpPr>
          <p:nvPr>
            <p:ph type="body" sz="quarter" idx="3"/>
          </p:nvPr>
        </p:nvSpPr>
        <p:spPr>
          <a:xfrm>
            <a:off x="6267452" y="1499733"/>
            <a:ext cx="552026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267452" y="2174875"/>
            <a:ext cx="55202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D85D534B-C930-4A3A-8D6C-56C71FA05A98}"/>
              </a:ext>
            </a:extLst>
          </p:cNvPr>
          <p:cNvSpPr>
            <a:spLocks noGrp="1"/>
          </p:cNvSpPr>
          <p:nvPr>
            <p:ph type="sldNum" sz="quarter" idx="14"/>
          </p:nvPr>
        </p:nvSpPr>
        <p:spPr/>
        <p:txBody>
          <a:bodyPr/>
          <a:lstStyle>
            <a:lvl1pPr>
              <a:defRPr/>
            </a:lvl1pPr>
          </a:lstStyle>
          <a:p>
            <a:pPr>
              <a:defRPr/>
            </a:pPr>
            <a:fld id="{DF5F6709-701E-4DA0-991A-E2631F36A65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8733742C-D4E4-4CA7-9543-707D246B097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2067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2">
    <p:spTree>
      <p:nvGrpSpPr>
        <p:cNvPr id="1" name=""/>
        <p:cNvGrpSpPr/>
        <p:nvPr/>
      </p:nvGrpSpPr>
      <p:grpSpPr>
        <a:xfrm>
          <a:off x="0" y="0"/>
          <a:ext cx="0" cy="0"/>
          <a:chOff x="0" y="0"/>
          <a:chExt cx="0" cy="0"/>
        </a:xfrm>
      </p:grpSpPr>
      <p:sp>
        <p:nvSpPr>
          <p:cNvPr id="2" name="Titel 1"/>
          <p:cNvSpPr>
            <a:spLocks noGrp="1"/>
          </p:cNvSpPr>
          <p:nvPr>
            <p:ph type="title"/>
          </p:nvPr>
        </p:nvSpPr>
        <p:spPr>
          <a:xfrm>
            <a:off x="408517" y="246820"/>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8517" y="1499733"/>
            <a:ext cx="5494867" cy="107278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585216"/>
            <a:ext cx="5494867" cy="3358384"/>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2"/>
          <p:cNvSpPr>
            <a:spLocks noGrp="1"/>
          </p:cNvSpPr>
          <p:nvPr>
            <p:ph type="body" idx="12"/>
          </p:nvPr>
        </p:nvSpPr>
        <p:spPr>
          <a:xfrm>
            <a:off x="6290737" y="1499736"/>
            <a:ext cx="5496983" cy="1072781"/>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12" name="Inhaltsplatzhalter 3"/>
          <p:cNvSpPr>
            <a:spLocks noGrp="1"/>
          </p:cNvSpPr>
          <p:nvPr>
            <p:ph sz="half" idx="13"/>
          </p:nvPr>
        </p:nvSpPr>
        <p:spPr>
          <a:xfrm>
            <a:off x="6290737" y="2585218"/>
            <a:ext cx="5496983" cy="3358411"/>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AA305DCF-D431-4CD8-9B9E-7D88AE184A20}"/>
              </a:ext>
            </a:extLst>
          </p:cNvPr>
          <p:cNvSpPr>
            <a:spLocks noGrp="1"/>
          </p:cNvSpPr>
          <p:nvPr>
            <p:ph type="sldNum" sz="quarter" idx="15"/>
          </p:nvPr>
        </p:nvSpPr>
        <p:spPr/>
        <p:txBody>
          <a:bodyPr/>
          <a:lstStyle>
            <a:lvl1pPr>
              <a:defRPr/>
            </a:lvl1pPr>
          </a:lstStyle>
          <a:p>
            <a:pPr>
              <a:defRPr/>
            </a:pPr>
            <a:fld id="{CEC1F079-61AC-458D-B42A-94231AF7307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EB939D37-962D-4EB0-879E-27744FABC8D8}"/>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6554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8132B7-EAFD-4A6C-B846-DBD68FDE5607}"/>
              </a:ext>
            </a:extLst>
          </p:cNvPr>
          <p:cNvSpPr>
            <a:spLocks noGrp="1" noChangeArrowheads="1"/>
          </p:cNvSpPr>
          <p:nvPr>
            <p:ph type="title"/>
          </p:nvPr>
        </p:nvSpPr>
        <p:spPr bwMode="gray">
          <a:xfrm>
            <a:off x="406400" y="238125"/>
            <a:ext cx="113776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Mastertitelformat bearbeiten</a:t>
            </a:r>
          </a:p>
        </p:txBody>
      </p:sp>
      <p:sp>
        <p:nvSpPr>
          <p:cNvPr id="1030" name="Rectangle 6">
            <a:extLst>
              <a:ext uri="{FF2B5EF4-FFF2-40B4-BE49-F238E27FC236}">
                <a16:creationId xmlns:a16="http://schemas.microsoft.com/office/drawing/2014/main" id="{9DA40873-A81F-4EBC-9B23-8F63F841D015}"/>
              </a:ext>
            </a:extLst>
          </p:cNvPr>
          <p:cNvSpPr>
            <a:spLocks noGrp="1" noChangeArrowheads="1"/>
          </p:cNvSpPr>
          <p:nvPr>
            <p:ph type="sldNum" sz="quarter" idx="4"/>
          </p:nvPr>
        </p:nvSpPr>
        <p:spPr bwMode="auto">
          <a:xfrm>
            <a:off x="10755313" y="6429375"/>
            <a:ext cx="1031875" cy="26035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1" hangingPunct="1">
              <a:lnSpc>
                <a:spcPct val="90000"/>
              </a:lnSpc>
              <a:spcBef>
                <a:spcPct val="50000"/>
              </a:spcBef>
              <a:buClr>
                <a:schemeClr val="tx2"/>
              </a:buClr>
              <a:buSzPct val="75000"/>
              <a:buFont typeface="Wingdings" panose="05000000000000000000" pitchFamily="2" charset="2"/>
              <a:buNone/>
              <a:defRPr sz="1200" b="1">
                <a:latin typeface="Verdana" panose="020B0604030504040204" pitchFamily="34" charset="0"/>
              </a:defRPr>
            </a:lvl1pPr>
          </a:lstStyle>
          <a:p>
            <a:pPr>
              <a:defRPr/>
            </a:pPr>
            <a:fld id="{DEB2688C-EF1B-48E2-8266-F81FD75FEC0A}" type="slidenum">
              <a:rPr lang="de-DE" altLang="en-DE"/>
              <a:pPr>
                <a:defRPr/>
              </a:pPr>
              <a:t>‹Nr.›</a:t>
            </a:fld>
            <a:endParaRPr lang="de-DE" altLang="en-DE"/>
          </a:p>
        </p:txBody>
      </p:sp>
      <p:sp>
        <p:nvSpPr>
          <p:cNvPr id="1028" name="Rectangle 35">
            <a:extLst>
              <a:ext uri="{FF2B5EF4-FFF2-40B4-BE49-F238E27FC236}">
                <a16:creationId xmlns:a16="http://schemas.microsoft.com/office/drawing/2014/main" id="{7FF28323-C561-49EE-A799-AEA1EF3415FC}"/>
              </a:ext>
            </a:extLst>
          </p:cNvPr>
          <p:cNvSpPr>
            <a:spLocks noGrp="1" noChangeArrowheads="1"/>
          </p:cNvSpPr>
          <p:nvPr>
            <p:ph type="body" idx="1"/>
          </p:nvPr>
        </p:nvSpPr>
        <p:spPr bwMode="gray">
          <a:xfrm>
            <a:off x="407988" y="1498600"/>
            <a:ext cx="113760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Erste Ebene in Verdana 20pt</a:t>
            </a:r>
          </a:p>
          <a:p>
            <a:pPr lvl="1"/>
            <a:r>
              <a:rPr lang="de-DE" altLang="en-US"/>
              <a:t>Zweite und folgende Ebenen in Verdana 18pt</a:t>
            </a:r>
          </a:p>
          <a:p>
            <a:pPr lvl="2"/>
            <a:r>
              <a:rPr lang="de-DE" altLang="en-US"/>
              <a:t>dritte</a:t>
            </a:r>
          </a:p>
          <a:p>
            <a:pPr lvl="3"/>
            <a:r>
              <a:rPr lang="de-DE" altLang="en-US"/>
              <a:t>vierte</a:t>
            </a:r>
          </a:p>
          <a:p>
            <a:pPr lvl="4"/>
            <a:r>
              <a:rPr lang="de-DE" altLang="en-US"/>
              <a:t>fünfte</a:t>
            </a:r>
          </a:p>
          <a:p>
            <a:pPr lvl="4"/>
            <a:r>
              <a:rPr lang="de-DE" altLang="en-US"/>
              <a:t>sechste</a:t>
            </a:r>
          </a:p>
          <a:p>
            <a:pPr lvl="4"/>
            <a:r>
              <a:rPr lang="de-DE" altLang="en-US"/>
              <a:t>siebente</a:t>
            </a:r>
          </a:p>
          <a:p>
            <a:pPr lvl="4"/>
            <a:r>
              <a:rPr lang="de-DE" altLang="en-US"/>
              <a:t>achte</a:t>
            </a:r>
          </a:p>
          <a:p>
            <a:pPr lvl="4"/>
            <a:r>
              <a:rPr lang="de-DE" altLang="en-US"/>
              <a:t>neunte</a:t>
            </a:r>
          </a:p>
          <a:p>
            <a:pPr lvl="4"/>
            <a:endParaRPr lang="de-DE" altLang="en-US"/>
          </a:p>
        </p:txBody>
      </p:sp>
      <p:sp>
        <p:nvSpPr>
          <p:cNvPr id="13" name="Fußzeilenplatzhalter 12">
            <a:extLst>
              <a:ext uri="{FF2B5EF4-FFF2-40B4-BE49-F238E27FC236}">
                <a16:creationId xmlns:a16="http://schemas.microsoft.com/office/drawing/2014/main" id="{2AEC8384-66EB-4658-8CEB-9BEFE13046D8}"/>
              </a:ext>
            </a:extLst>
          </p:cNvPr>
          <p:cNvSpPr>
            <a:spLocks noGrp="1"/>
          </p:cNvSpPr>
          <p:nvPr>
            <p:ph type="ftr" sz="quarter" idx="3"/>
          </p:nvPr>
        </p:nvSpPr>
        <p:spPr>
          <a:xfrm>
            <a:off x="4776788" y="6421438"/>
            <a:ext cx="5861050" cy="269875"/>
          </a:xfrm>
          <a:prstGeom prst="rect">
            <a:avLst/>
          </a:prstGeom>
        </p:spPr>
        <p:txBody>
          <a:bodyPr vert="horz" wrap="square" lIns="91440" tIns="45720" rIns="91440" bIns="45720" numCol="1" anchor="ctr" anchorCtr="0" compatLnSpc="1">
            <a:prstTxWarp prst="textNoShape">
              <a:avLst/>
            </a:prstTxWarp>
          </a:bodyPr>
          <a:lstStyle>
            <a:lvl1pPr algn="ctr" eaLnBrk="1" hangingPunct="1">
              <a:lnSpc>
                <a:spcPct val="90000"/>
              </a:lnSpc>
              <a:spcBef>
                <a:spcPct val="50000"/>
              </a:spcBef>
              <a:buClr>
                <a:schemeClr val="tx2"/>
              </a:buClr>
              <a:buSzPct val="75000"/>
              <a:buFont typeface="Wingdings" panose="05000000000000000000" pitchFamily="2" charset="2"/>
              <a:buNone/>
              <a:defRPr sz="1200">
                <a:solidFill>
                  <a:srgbClr val="898989"/>
                </a:solidFill>
                <a:latin typeface="Verdana" panose="020B0604030504040204" pitchFamily="34" charset="0"/>
              </a:defRPr>
            </a:lvl1pPr>
          </a:lstStyle>
          <a:p>
            <a:pPr>
              <a:defRPr/>
            </a:pPr>
            <a:endParaRPr lang="en-US" altLang="en-DE"/>
          </a:p>
        </p:txBody>
      </p:sp>
      <p:sp>
        <p:nvSpPr>
          <p:cNvPr id="17" name="Freihandform 16">
            <a:extLst>
              <a:ext uri="{FF2B5EF4-FFF2-40B4-BE49-F238E27FC236}">
                <a16:creationId xmlns:a16="http://schemas.microsoft.com/office/drawing/2014/main" id="{BABDD13C-01B4-447E-B476-6F876BD6745F}"/>
              </a:ext>
            </a:extLst>
          </p:cNvPr>
          <p:cNvSpPr/>
          <p:nvPr/>
        </p:nvSpPr>
        <p:spPr bwMode="auto">
          <a:xfrm>
            <a:off x="4764088" y="6388100"/>
            <a:ext cx="6985000" cy="46038"/>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1031" name="Bild 9" descr="Logo_paluno_RGB.jpg">
            <a:extLst>
              <a:ext uri="{FF2B5EF4-FFF2-40B4-BE49-F238E27FC236}">
                <a16:creationId xmlns:a16="http://schemas.microsoft.com/office/drawing/2014/main" id="{6A9FC136-2274-4638-A23C-4870FFC1192F}"/>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0481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1116BB72-E7B2-435E-BC11-EEB569ACAAFB}"/>
              </a:ext>
            </a:extLst>
          </p:cNvPr>
          <p:cNvSpPr txBox="1"/>
          <p:nvPr/>
        </p:nvSpPr>
        <p:spPr>
          <a:xfrm>
            <a:off x="10355263" y="2735263"/>
            <a:ext cx="184150" cy="258762"/>
          </a:xfrm>
          <a:prstGeom prst="rect">
            <a:avLst/>
          </a:prstGeom>
          <a:noFill/>
        </p:spPr>
        <p:txBody>
          <a:bodyPr wrap="none">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sz="1200">
              <a:latin typeface="Verdana" panose="020B0604030504040204" pitchFamily="34" charset="0"/>
            </a:endParaRPr>
          </a:p>
        </p:txBody>
      </p:sp>
      <p:sp>
        <p:nvSpPr>
          <p:cNvPr id="15" name="Freihandform 14">
            <a:extLst>
              <a:ext uri="{FF2B5EF4-FFF2-40B4-BE49-F238E27FC236}">
                <a16:creationId xmlns:a16="http://schemas.microsoft.com/office/drawing/2014/main" id="{B022E83B-A7D1-4B0E-9EDD-2F49680D0A69}"/>
              </a:ext>
            </a:extLst>
          </p:cNvPr>
          <p:cNvSpPr/>
          <p:nvPr userDrawn="1"/>
        </p:nvSpPr>
        <p:spPr bwMode="auto">
          <a:xfrm>
            <a:off x="1282700" y="6386513"/>
            <a:ext cx="319088" cy="46037"/>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sp>
        <p:nvSpPr>
          <p:cNvPr id="11" name="Textplatzhalter 8">
            <a:extLst>
              <a:ext uri="{FF2B5EF4-FFF2-40B4-BE49-F238E27FC236}">
                <a16:creationId xmlns:a16="http://schemas.microsoft.com/office/drawing/2014/main" id="{4ECB8F9B-5BEA-43F9-A876-E5D149286E39}"/>
              </a:ext>
            </a:extLst>
          </p:cNvPr>
          <p:cNvSpPr txBox="1">
            <a:spLocks/>
          </p:cNvSpPr>
          <p:nvPr userDrawn="1"/>
        </p:nvSpPr>
        <p:spPr bwMode="gray">
          <a:xfrm rot="16200000">
            <a:off x="11555413" y="6081713"/>
            <a:ext cx="944562" cy="328612"/>
          </a:xfrm>
          <a:prstGeom prst="rect">
            <a:avLst/>
          </a:prstGeom>
          <a:noFill/>
          <a:ln w="9525">
            <a:noFill/>
            <a:miter lim="800000"/>
            <a:headEnd/>
            <a:tailEnd/>
          </a:ln>
          <a:effectLst/>
        </p:spPr>
        <p:txBody>
          <a:bodyPr lIns="0" tIns="0" rIns="0" bIns="0"/>
          <a:lstStyle>
            <a:lvl1pPr marL="358775" indent="-287338"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25000"/>
              </a:spcBef>
              <a:buClr>
                <a:srgbClr val="304090"/>
              </a:buClr>
              <a:buSzPct val="100000"/>
              <a:buFont typeface="Arial" panose="020B0604020202020204" pitchFamily="34" charset="0"/>
              <a:buNone/>
              <a:defRPr/>
            </a:pPr>
            <a:r>
              <a:rPr lang="en-US" altLang="en-DE" sz="1200">
                <a:solidFill>
                  <a:srgbClr val="B3B3B3"/>
                </a:solidFill>
                <a:latin typeface="Verdana" panose="020B0604030504040204" pitchFamily="34" charset="0"/>
              </a:rPr>
              <a:t>© paluno</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hf hdr="0" ftr="0" dt="0"/>
  <p:txStyles>
    <p:titleStyle>
      <a:lvl1pPr algn="l" rtl="0" eaLnBrk="0" fontAlgn="base" hangingPunct="0">
        <a:lnSpc>
          <a:spcPct val="90000"/>
        </a:lnSpc>
        <a:spcBef>
          <a:spcPct val="0"/>
        </a:spcBef>
        <a:spcAft>
          <a:spcPct val="0"/>
        </a:spcAft>
        <a:defRPr sz="2800" b="1">
          <a:solidFill>
            <a:srgbClr val="304090"/>
          </a:solidFill>
          <a:latin typeface="Verdana"/>
          <a:ea typeface="ＭＳ Ｐゴシック" panose="020B0600070205080204" pitchFamily="34" charset="-128"/>
          <a:cs typeface="Verdana"/>
        </a:defRPr>
      </a:lvl1pPr>
      <a:lvl2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2pPr>
      <a:lvl3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3pPr>
      <a:lvl4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4pPr>
      <a:lvl5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5pPr>
      <a:lvl6pPr marL="457200" algn="l" rtl="0" eaLnBrk="1" fontAlgn="base" hangingPunct="1">
        <a:lnSpc>
          <a:spcPct val="90000"/>
        </a:lnSpc>
        <a:spcBef>
          <a:spcPct val="0"/>
        </a:spcBef>
        <a:spcAft>
          <a:spcPct val="0"/>
        </a:spcAft>
        <a:defRPr sz="2800">
          <a:solidFill>
            <a:schemeClr val="tx2"/>
          </a:solidFill>
          <a:latin typeface="Arial" pitchFamily="2" charset="0"/>
        </a:defRPr>
      </a:lvl6pPr>
      <a:lvl7pPr marL="914400" algn="l" rtl="0" eaLnBrk="1" fontAlgn="base" hangingPunct="1">
        <a:lnSpc>
          <a:spcPct val="90000"/>
        </a:lnSpc>
        <a:spcBef>
          <a:spcPct val="0"/>
        </a:spcBef>
        <a:spcAft>
          <a:spcPct val="0"/>
        </a:spcAft>
        <a:defRPr sz="2800">
          <a:solidFill>
            <a:schemeClr val="tx2"/>
          </a:solidFill>
          <a:latin typeface="Arial" pitchFamily="2" charset="0"/>
        </a:defRPr>
      </a:lvl7pPr>
      <a:lvl8pPr marL="1371600" algn="l" rtl="0" eaLnBrk="1" fontAlgn="base" hangingPunct="1">
        <a:lnSpc>
          <a:spcPct val="90000"/>
        </a:lnSpc>
        <a:spcBef>
          <a:spcPct val="0"/>
        </a:spcBef>
        <a:spcAft>
          <a:spcPct val="0"/>
        </a:spcAft>
        <a:defRPr sz="2800">
          <a:solidFill>
            <a:schemeClr val="tx2"/>
          </a:solidFill>
          <a:latin typeface="Arial" pitchFamily="2" charset="0"/>
        </a:defRPr>
      </a:lvl8pPr>
      <a:lvl9pPr marL="1828800" algn="l" rtl="0" eaLnBrk="1" fontAlgn="base" hangingPunct="1">
        <a:lnSpc>
          <a:spcPct val="90000"/>
        </a:lnSpc>
        <a:spcBef>
          <a:spcPct val="0"/>
        </a:spcBef>
        <a:spcAft>
          <a:spcPct val="0"/>
        </a:spcAft>
        <a:defRPr sz="2800">
          <a:solidFill>
            <a:schemeClr val="tx2"/>
          </a:solidFill>
          <a:latin typeface="Arial" pitchFamily="2" charset="0"/>
        </a:defRPr>
      </a:lvl9pPr>
    </p:titleStyle>
    <p:bodyStyle>
      <a:lvl1pPr marL="358775"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sz="2000">
          <a:solidFill>
            <a:schemeClr val="tx1"/>
          </a:solidFill>
          <a:latin typeface="Verdana"/>
          <a:ea typeface="ＭＳ Ｐゴシック" panose="020B0600070205080204" pitchFamily="34" charset="-128"/>
          <a:cs typeface="Verdana"/>
        </a:defRPr>
      </a:lvl1pPr>
      <a:lvl2pPr marL="7191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2pPr>
      <a:lvl3pPr marL="1079500"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3pPr>
      <a:lvl4pPr marL="1439863"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4pPr>
      <a:lvl5pPr marL="17986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5pPr>
      <a:lvl6pPr marL="216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6pPr>
      <a:lvl7pPr marL="252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7pPr>
      <a:lvl8pPr marL="288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8pPr>
      <a:lvl9pPr marL="3240000" indent="-288000" algn="l" rtl="0" eaLnBrk="1" fontAlgn="base" hangingPunct="1">
        <a:lnSpc>
          <a:spcPct val="90000"/>
        </a:lnSpc>
        <a:spcBef>
          <a:spcPct val="25000"/>
        </a:spcBef>
        <a:spcAft>
          <a:spcPct val="0"/>
        </a:spcAft>
        <a:buClr>
          <a:srgbClr val="304090"/>
        </a:buClr>
        <a:buSzPct val="100000"/>
        <a:buFont typeface="Arial"/>
        <a:buChar char="•"/>
        <a:defRPr sz="1800" baseline="0">
          <a:solidFill>
            <a:schemeClr val="tx1"/>
          </a:solidFill>
          <a:latin typeface="Verdana"/>
          <a:ea typeface="ＭＳ Ｐゴシック" charset="-128"/>
          <a:cs typeface="Verdan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ECE69413-C468-489C-8AC3-EE4EE4825CB2}"/>
              </a:ext>
            </a:extLst>
          </p:cNvPr>
          <p:cNvSpPr>
            <a:spLocks noGrp="1" noChangeArrowheads="1"/>
          </p:cNvSpPr>
          <p:nvPr>
            <p:ph type="ctrTitle"/>
          </p:nvPr>
        </p:nvSpPr>
        <p:spPr>
          <a:xfrm>
            <a:off x="1827213" y="4197350"/>
            <a:ext cx="8534400" cy="1841500"/>
          </a:xfrm>
        </p:spPr>
        <p:txBody>
          <a:bodyPr/>
          <a:lstStyle/>
          <a:p>
            <a:pPr eaLnBrk="1" hangingPunct="1"/>
            <a:r>
              <a:rPr lang="de-DE" altLang="en-US" dirty="0">
                <a:latin typeface="Verdana" panose="020B0604030504040204" pitchFamily="34" charset="0"/>
                <a:cs typeface="Verdana" panose="020B0604030504040204" pitchFamily="34" charset="0"/>
              </a:rPr>
              <a:t>Supreme Eating </a:t>
            </a:r>
            <a:r>
              <a:rPr lang="de-DE" altLang="en-US" dirty="0" err="1">
                <a:latin typeface="Verdana" panose="020B0604030504040204" pitchFamily="34" charset="0"/>
                <a:cs typeface="Verdana" panose="020B0604030504040204" pitchFamily="34" charset="0"/>
              </a:rPr>
              <a:t>Program</a:t>
            </a:r>
            <a:br>
              <a:rPr lang="de-DE" altLang="en-US" dirty="0">
                <a:latin typeface="Verdana" panose="020B0604030504040204" pitchFamily="34" charset="0"/>
                <a:cs typeface="Verdana" panose="020B0604030504040204" pitchFamily="34" charset="0"/>
              </a:rPr>
            </a:br>
            <a:endParaRPr lang="en-US" altLang="en-US" dirty="0">
              <a:latin typeface="Verdana" panose="020B0604030504040204" pitchFamily="34" charset="0"/>
              <a:cs typeface="Verdana" panose="020B0604030504040204" pitchFamily="34" charset="0"/>
            </a:endParaRPr>
          </a:p>
        </p:txBody>
      </p:sp>
      <p:sp>
        <p:nvSpPr>
          <p:cNvPr id="26627" name="Untertitel 2">
            <a:extLst>
              <a:ext uri="{FF2B5EF4-FFF2-40B4-BE49-F238E27FC236}">
                <a16:creationId xmlns:a16="http://schemas.microsoft.com/office/drawing/2014/main" id="{DBF3DC7E-C45D-469E-B58B-A0DFB8139BB7}"/>
              </a:ext>
            </a:extLst>
          </p:cNvPr>
          <p:cNvSpPr>
            <a:spLocks noGrp="1" noChangeArrowheads="1"/>
          </p:cNvSpPr>
          <p:nvPr>
            <p:ph type="subTitle" idx="1"/>
          </p:nvPr>
        </p:nvSpPr>
        <p:spPr>
          <a:xfrm>
            <a:off x="1827213" y="4837113"/>
            <a:ext cx="8534400" cy="1712912"/>
          </a:xfrm>
        </p:spPr>
        <p:txBody>
          <a:bodyPr/>
          <a:lstStyle/>
          <a:p>
            <a:pPr eaLnBrk="1" hangingPunct="1">
              <a:buFont typeface="Wingdings" panose="05000000000000000000" pitchFamily="2" charset="2"/>
              <a:buNone/>
            </a:pPr>
            <a:r>
              <a:rPr lang="de-DE" altLang="en-US" dirty="0">
                <a:latin typeface="Verdana" panose="020B0604030504040204" pitchFamily="34" charset="0"/>
                <a:cs typeface="Verdana" panose="020B0604030504040204" pitchFamily="34" charset="0"/>
              </a:rPr>
              <a:t>Abnahme des 3. Zyklus</a:t>
            </a:r>
            <a:br>
              <a:rPr lang="de-DE" altLang="en-US" dirty="0">
                <a:latin typeface="Verdana" panose="020B0604030504040204" pitchFamily="34" charset="0"/>
                <a:cs typeface="Verdana" panose="020B0604030504040204" pitchFamily="34" charset="0"/>
              </a:rPr>
            </a:br>
            <a:r>
              <a:rPr lang="de-DE" altLang="en-US" dirty="0">
                <a:latin typeface="Verdana" panose="020B0604030504040204" pitchFamily="34" charset="0"/>
                <a:cs typeface="Verdana" panose="020B0604030504040204" pitchFamily="34" charset="0"/>
              </a:rPr>
              <a:t> </a:t>
            </a:r>
            <a:endParaRPr lang="en-US" altLang="en-US"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Nicklas </a:t>
            </a:r>
            <a:r>
              <a:rPr lang="en-US" altLang="en-US" sz="1100" dirty="0" err="1">
                <a:latin typeface="Verdana" panose="020B0604030504040204" pitchFamily="34" charset="0"/>
                <a:cs typeface="Verdana" panose="020B0604030504040204" pitchFamily="34" charset="0"/>
              </a:rPr>
              <a:t>Czorny</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Leon </a:t>
            </a:r>
            <a:r>
              <a:rPr lang="en-US" altLang="en-US" sz="1100" dirty="0" err="1">
                <a:latin typeface="Verdana" panose="020B0604030504040204" pitchFamily="34" charset="0"/>
                <a:cs typeface="Verdana" panose="020B0604030504040204" pitchFamily="34" charset="0"/>
              </a:rPr>
              <a:t>Gashi</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Oguzhan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Kaluk</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Alexandra Klein</a:t>
            </a: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Dursun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Berat</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Saral</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 </a:t>
            </a:r>
            <a:r>
              <a:rPr lang="en-US" altLang="en-US" sz="1100" dirty="0" err="1">
                <a:latin typeface="Verdana" panose="020B0604030504040204" pitchFamily="34" charset="0"/>
                <a:cs typeface="Verdana" panose="020B0604030504040204" pitchFamily="34" charset="0"/>
              </a:rPr>
              <a:t>Waldschmidt</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endParaRPr lang="en-US" altLang="en-US" sz="1400" dirty="0">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10</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1.3:</a:t>
            </a:r>
          </a:p>
        </p:txBody>
      </p:sp>
    </p:spTree>
    <p:extLst>
      <p:ext uri="{BB962C8B-B14F-4D97-AF65-F5344CB8AC3E}">
        <p14:creationId xmlns:p14="http://schemas.microsoft.com/office/powerpoint/2010/main" val="213723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11</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Restaurantstatistik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geplant</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 name="Textfeld 5">
            <a:extLst>
              <a:ext uri="{FF2B5EF4-FFF2-40B4-BE49-F238E27FC236}">
                <a16:creationId xmlns:a16="http://schemas.microsoft.com/office/drawing/2014/main" id="{E121A676-AC22-414D-9D0A-1A025767EDDB}"/>
              </a:ext>
            </a:extLst>
          </p:cNvPr>
          <p:cNvSpPr txBox="1"/>
          <p:nvPr/>
        </p:nvSpPr>
        <p:spPr>
          <a:xfrm>
            <a:off x="2297495" y="525389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a:t>
            </a:r>
            <a:r>
              <a:rPr lang="de-DE" sz="1000" dirty="0">
                <a:latin typeface="Calibri" panose="020F0502020204030204" pitchFamily="34" charset="0"/>
                <a:ea typeface="Calibri" panose="020F0502020204030204" pitchFamily="34" charset="0"/>
                <a:cs typeface="Calibri" panose="020F0502020204030204" pitchFamily="34" charset="0"/>
              </a:rPr>
              <a:t>1</a:t>
            </a:r>
            <a:r>
              <a:rPr lang="de-DE" sz="1000" dirty="0">
                <a:effectLst/>
                <a:latin typeface="Calibri" panose="020F0502020204030204" pitchFamily="34" charset="0"/>
                <a:ea typeface="Calibri" panose="020F0502020204030204" pitchFamily="34" charset="0"/>
                <a:cs typeface="Calibri" panose="020F0502020204030204" pitchFamily="34" charset="0"/>
              </a:rPr>
              <a:t>: Restaurantstatistik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fik 7">
            <a:extLst>
              <a:ext uri="{FF2B5EF4-FFF2-40B4-BE49-F238E27FC236}">
                <a16:creationId xmlns:a16="http://schemas.microsoft.com/office/drawing/2014/main" id="{C118A750-E84C-4CF3-98AE-AC1B0EB7C5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495" y="1066109"/>
            <a:ext cx="5963635" cy="3981531"/>
          </a:xfrm>
          <a:prstGeom prst="rect">
            <a:avLst/>
          </a:prstGeom>
          <a:noFill/>
          <a:ln>
            <a:noFill/>
          </a:ln>
        </p:spPr>
      </p:pic>
      <p:sp>
        <p:nvSpPr>
          <p:cNvPr id="7" name="Textfeld 6">
            <a:extLst>
              <a:ext uri="{FF2B5EF4-FFF2-40B4-BE49-F238E27FC236}">
                <a16:creationId xmlns:a16="http://schemas.microsoft.com/office/drawing/2014/main" id="{C6B0F542-8763-42AC-869C-7A8232888FA5}"/>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12</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im</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Programm</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Textfeld 6">
            <a:extLst>
              <a:ext uri="{FF2B5EF4-FFF2-40B4-BE49-F238E27FC236}">
                <a16:creationId xmlns:a16="http://schemas.microsoft.com/office/drawing/2014/main" id="{635C8AD3-526B-4B27-BAA4-72FF34EDD273}"/>
              </a:ext>
            </a:extLst>
          </p:cNvPr>
          <p:cNvSpPr txBox="1"/>
          <p:nvPr/>
        </p:nvSpPr>
        <p:spPr>
          <a:xfrm>
            <a:off x="6477540" y="5350135"/>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3: Bestellstatistik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feld 8">
            <a:extLst>
              <a:ext uri="{FF2B5EF4-FFF2-40B4-BE49-F238E27FC236}">
                <a16:creationId xmlns:a16="http://schemas.microsoft.com/office/drawing/2014/main" id="{9CDEE76D-5D26-451B-A948-752D6FF128FD}"/>
              </a:ext>
            </a:extLst>
          </p:cNvPr>
          <p:cNvSpPr txBox="1"/>
          <p:nvPr/>
        </p:nvSpPr>
        <p:spPr>
          <a:xfrm>
            <a:off x="263525" y="546935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2: Bewertungsstatistik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afik 2">
            <a:extLst>
              <a:ext uri="{FF2B5EF4-FFF2-40B4-BE49-F238E27FC236}">
                <a16:creationId xmlns:a16="http://schemas.microsoft.com/office/drawing/2014/main" id="{3F40D6A5-1857-4261-B4A2-A9F891BDE7CC}"/>
              </a:ext>
            </a:extLst>
          </p:cNvPr>
          <p:cNvPicPr>
            <a:picLocks noChangeAspect="1"/>
          </p:cNvPicPr>
          <p:nvPr/>
        </p:nvPicPr>
        <p:blipFill>
          <a:blip r:embed="rId2"/>
          <a:stretch>
            <a:fillRect/>
          </a:stretch>
        </p:blipFill>
        <p:spPr>
          <a:xfrm>
            <a:off x="263525" y="1224247"/>
            <a:ext cx="5296447" cy="4125888"/>
          </a:xfrm>
          <a:prstGeom prst="rect">
            <a:avLst/>
          </a:prstGeom>
        </p:spPr>
      </p:pic>
      <p:pic>
        <p:nvPicPr>
          <p:cNvPr id="11" name="Grafik 10">
            <a:extLst>
              <a:ext uri="{FF2B5EF4-FFF2-40B4-BE49-F238E27FC236}">
                <a16:creationId xmlns:a16="http://schemas.microsoft.com/office/drawing/2014/main" id="{26F96247-A904-4FCD-9536-DE76D4F05CA6}"/>
              </a:ext>
            </a:extLst>
          </p:cNvPr>
          <p:cNvPicPr>
            <a:picLocks noChangeAspect="1"/>
          </p:cNvPicPr>
          <p:nvPr/>
        </p:nvPicPr>
        <p:blipFill>
          <a:blip r:embed="rId3"/>
          <a:stretch>
            <a:fillRect/>
          </a:stretch>
        </p:blipFill>
        <p:spPr>
          <a:xfrm>
            <a:off x="6477540" y="1224247"/>
            <a:ext cx="5156429" cy="4047797"/>
          </a:xfrm>
          <a:prstGeom prst="rect">
            <a:avLst/>
          </a:prstGeom>
        </p:spPr>
      </p:pic>
      <p:sp>
        <p:nvSpPr>
          <p:cNvPr id="15" name="Textfeld 14">
            <a:extLst>
              <a:ext uri="{FF2B5EF4-FFF2-40B4-BE49-F238E27FC236}">
                <a16:creationId xmlns:a16="http://schemas.microsoft.com/office/drawing/2014/main" id="{D6AEC1ED-11D0-4EB9-B849-AAF0C7E0FA80}"/>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8796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a:extLst>
              <a:ext uri="{FF2B5EF4-FFF2-40B4-BE49-F238E27FC236}">
                <a16:creationId xmlns:a16="http://schemas.microsoft.com/office/drawing/2014/main" id="{EAF0D156-E4E6-43DD-B8A2-CA827293EE86}"/>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Qualitätssicherung</a:t>
            </a:r>
          </a:p>
        </p:txBody>
      </p:sp>
      <p:sp>
        <p:nvSpPr>
          <p:cNvPr id="44035" name="Textplatzhalter 2">
            <a:extLst>
              <a:ext uri="{FF2B5EF4-FFF2-40B4-BE49-F238E27FC236}">
                <a16:creationId xmlns:a16="http://schemas.microsoft.com/office/drawing/2014/main" id="{039F76E5-35AE-4A59-B709-FBA0130D69F0}"/>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1.4:</a:t>
            </a:r>
          </a:p>
        </p:txBody>
      </p:sp>
      <p:sp>
        <p:nvSpPr>
          <p:cNvPr id="44036" name="Foliennummernplatzhalter 6">
            <a:extLst>
              <a:ext uri="{FF2B5EF4-FFF2-40B4-BE49-F238E27FC236}">
                <a16:creationId xmlns:a16="http://schemas.microsoft.com/office/drawing/2014/main" id="{161F4447-2D3D-4176-A475-52FBB1FDE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5766AE9-FB5C-463B-AEC9-396E2BD3B0F5}" type="slidenum">
              <a:rPr lang="de-DE" altLang="en-US" sz="1200" smtClean="0"/>
              <a:pPr>
                <a:spcBef>
                  <a:spcPct val="50000"/>
                </a:spcBef>
                <a:buClr>
                  <a:schemeClr val="tx2"/>
                </a:buClr>
                <a:buSzPct val="75000"/>
                <a:buFont typeface="Wingdings" panose="05000000000000000000" pitchFamily="2" charset="2"/>
                <a:buNone/>
              </a:pPr>
              <a:t>13</a:t>
            </a:fld>
            <a:endParaRPr lang="de-DE"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1.4.1 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Statistik</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14</a:t>
            </a:fld>
            <a:endParaRPr lang="de-DE" altLang="en-US" sz="1200"/>
          </a:p>
        </p:txBody>
      </p:sp>
      <p:graphicFrame>
        <p:nvGraphicFramePr>
          <p:cNvPr id="4" name="Tabelle 3">
            <a:extLst>
              <a:ext uri="{FF2B5EF4-FFF2-40B4-BE49-F238E27FC236}">
                <a16:creationId xmlns:a16="http://schemas.microsoft.com/office/drawing/2014/main" id="{79D086FA-62C6-4715-8B1B-CF32A21A2383}"/>
              </a:ext>
            </a:extLst>
          </p:cNvPr>
          <p:cNvGraphicFramePr>
            <a:graphicFrameLocks noGrp="1"/>
          </p:cNvGraphicFramePr>
          <p:nvPr>
            <p:extLst>
              <p:ext uri="{D42A27DB-BD31-4B8C-83A1-F6EECF244321}">
                <p14:modId xmlns:p14="http://schemas.microsoft.com/office/powerpoint/2010/main" val="798637117"/>
              </p:ext>
            </p:extLst>
          </p:nvPr>
        </p:nvGraphicFramePr>
        <p:xfrm>
          <a:off x="3755817" y="1072105"/>
          <a:ext cx="4678777" cy="4713789"/>
        </p:xfrm>
        <a:graphic>
          <a:graphicData uri="http://schemas.openxmlformats.org/drawingml/2006/table">
            <a:tbl>
              <a:tblPr>
                <a:tableStyleId>{5C22544A-7EE6-4342-B048-85BDC9FD1C3A}</a:tableStyleId>
              </a:tblPr>
              <a:tblGrid>
                <a:gridCol w="782809">
                  <a:extLst>
                    <a:ext uri="{9D8B030D-6E8A-4147-A177-3AD203B41FA5}">
                      <a16:colId xmlns:a16="http://schemas.microsoft.com/office/drawing/2014/main" val="3579855590"/>
                    </a:ext>
                  </a:extLst>
                </a:gridCol>
                <a:gridCol w="1226817">
                  <a:extLst>
                    <a:ext uri="{9D8B030D-6E8A-4147-A177-3AD203B41FA5}">
                      <a16:colId xmlns:a16="http://schemas.microsoft.com/office/drawing/2014/main" val="2503467582"/>
                    </a:ext>
                  </a:extLst>
                </a:gridCol>
                <a:gridCol w="2273807">
                  <a:extLst>
                    <a:ext uri="{9D8B030D-6E8A-4147-A177-3AD203B41FA5}">
                      <a16:colId xmlns:a16="http://schemas.microsoft.com/office/drawing/2014/main" val="2306350052"/>
                    </a:ext>
                  </a:extLst>
                </a:gridCol>
                <a:gridCol w="395344">
                  <a:extLst>
                    <a:ext uri="{9D8B030D-6E8A-4147-A177-3AD203B41FA5}">
                      <a16:colId xmlns:a16="http://schemas.microsoft.com/office/drawing/2014/main" val="2024574959"/>
                    </a:ext>
                  </a:extLst>
                </a:gridCol>
              </a:tblGrid>
              <a:tr h="151093">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1599021"/>
                  </a:ext>
                </a:extLst>
              </a:tr>
              <a:tr h="151093">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930569765"/>
                  </a:ext>
                </a:extLst>
              </a:tr>
              <a:tr h="185390">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936663973"/>
                  </a:ext>
                </a:extLst>
              </a:tr>
              <a:tr h="412956">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 Es müssen vorher 10 Bestellungen und Bewertungen durchgeführt werden.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368488328"/>
                  </a:ext>
                </a:extLst>
              </a:tr>
              <a:tr h="151093">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729698368"/>
                  </a:ext>
                </a:extLst>
              </a:tr>
              <a:tr h="49916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Eine Liste mit den Bewertungen zum Restaurant wird aufgelistet.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943558295"/>
                  </a:ext>
                </a:extLst>
              </a:tr>
              <a:tr h="482477">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für „Bestellstatistik“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150095983"/>
                  </a:ext>
                </a:extLst>
              </a:tr>
              <a:tr h="543888">
                <a:tc>
                  <a:txBody>
                    <a:bodyPr/>
                    <a:lstStyle/>
                    <a:p>
                      <a:pPr>
                        <a:lnSpc>
                          <a:spcPct val="107000"/>
                        </a:lnSpc>
                        <a:spcAft>
                          <a:spcPts val="800"/>
                        </a:spcAft>
                      </a:pPr>
                      <a:r>
                        <a:rPr lang="en-GB"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„Messen“ bei 1 Tag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 Kreisdiagramm wird angezeigt mit den Namen und der Anzahl der verschiedenen Bestellungen, die an einem Tag getätigt wurden. Die Bestellstatistik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431333159"/>
                  </a:ext>
                </a:extLst>
              </a:tr>
              <a:tr h="482477">
                <a:tc>
                  <a:txBody>
                    <a:bodyPr/>
                    <a:lstStyle/>
                    <a:p>
                      <a:pPr>
                        <a:lnSpc>
                          <a:spcPct val="107000"/>
                        </a:lnSpc>
                        <a:spcAft>
                          <a:spcPts val="800"/>
                        </a:spcAft>
                      </a:pPr>
                      <a:r>
                        <a:rPr lang="en-GB"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„Zum Kontrollzentrum“.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gelangt wieder zu den Bewertungen.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537703536"/>
                  </a:ext>
                </a:extLst>
              </a:tr>
              <a:tr h="482477">
                <a:tc>
                  <a:txBody>
                    <a:bodyPr/>
                    <a:lstStyle/>
                    <a:p>
                      <a:pPr>
                        <a:lnSpc>
                          <a:spcPct val="107000"/>
                        </a:lnSpc>
                        <a:spcAft>
                          <a:spcPts val="800"/>
                        </a:spcAft>
                      </a:pPr>
                      <a:r>
                        <a:rPr lang="en-GB"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Bewertung“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der „Bewertungsstatistik“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291357064"/>
                  </a:ext>
                </a:extLst>
              </a:tr>
              <a:tr h="482477">
                <a:tc>
                  <a:txBody>
                    <a:bodyPr/>
                    <a:lstStyle/>
                    <a:p>
                      <a:pPr>
                        <a:lnSpc>
                          <a:spcPct val="107000"/>
                        </a:lnSpc>
                        <a:spcAft>
                          <a:spcPts val="800"/>
                        </a:spcAft>
                      </a:pPr>
                      <a:r>
                        <a:rPr lang="en-GB"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„5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Es wird ein Liniendiagramm zu den Bewertungen angezeigt.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34678392"/>
                  </a:ext>
                </a:extLst>
              </a:tr>
              <a:tr h="282025">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2">
                  <a:txBody>
                    <a:bodyPr/>
                    <a:lstStyle/>
                    <a:p>
                      <a:pPr>
                        <a:lnSpc>
                          <a:spcPct val="107000"/>
                        </a:lnSpc>
                        <a:spcAft>
                          <a:spcPts val="800"/>
                        </a:spcAft>
                      </a:pPr>
                      <a:r>
                        <a:rPr lang="de-DE" sz="800">
                          <a:effectLst/>
                        </a:rPr>
                        <a:t>Die Statistik für die Bestellungen und Bewertungen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2860702576"/>
                  </a:ext>
                </a:extLst>
              </a:tr>
              <a:tr h="151093">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4792362"/>
                  </a:ext>
                </a:extLst>
              </a:tr>
            </a:tbl>
          </a:graphicData>
        </a:graphic>
      </p:graphicFrame>
      <p:sp>
        <p:nvSpPr>
          <p:cNvPr id="8" name="Textfeld 7">
            <a:extLst>
              <a:ext uri="{FF2B5EF4-FFF2-40B4-BE49-F238E27FC236}">
                <a16:creationId xmlns:a16="http://schemas.microsoft.com/office/drawing/2014/main" id="{DB2EFA0C-3259-4D27-8BCA-7146AEFBD759}"/>
              </a:ext>
            </a:extLst>
          </p:cNvPr>
          <p:cNvSpPr txBox="1"/>
          <p:nvPr/>
        </p:nvSpPr>
        <p:spPr>
          <a:xfrm>
            <a:off x="406400" y="822421"/>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1.4.2 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Aktionen</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15</a:t>
            </a:fld>
            <a:endParaRPr lang="de-DE" altLang="en-US" sz="1200"/>
          </a:p>
        </p:txBody>
      </p:sp>
      <p:graphicFrame>
        <p:nvGraphicFramePr>
          <p:cNvPr id="2" name="Tabelle 1">
            <a:extLst>
              <a:ext uri="{FF2B5EF4-FFF2-40B4-BE49-F238E27FC236}">
                <a16:creationId xmlns:a16="http://schemas.microsoft.com/office/drawing/2014/main" id="{42296324-AA26-4913-B609-708A0108623D}"/>
              </a:ext>
            </a:extLst>
          </p:cNvPr>
          <p:cNvGraphicFramePr>
            <a:graphicFrameLocks noGrp="1"/>
          </p:cNvGraphicFramePr>
          <p:nvPr>
            <p:extLst>
              <p:ext uri="{D42A27DB-BD31-4B8C-83A1-F6EECF244321}">
                <p14:modId xmlns:p14="http://schemas.microsoft.com/office/powerpoint/2010/main" val="3438259892"/>
              </p:ext>
            </p:extLst>
          </p:nvPr>
        </p:nvGraphicFramePr>
        <p:xfrm>
          <a:off x="3540116" y="1020068"/>
          <a:ext cx="4838499" cy="4817863"/>
        </p:xfrm>
        <a:graphic>
          <a:graphicData uri="http://schemas.openxmlformats.org/drawingml/2006/table">
            <a:tbl>
              <a:tblPr>
                <a:tableStyleId>{5C22544A-7EE6-4342-B048-85BDC9FD1C3A}</a:tableStyleId>
              </a:tblPr>
              <a:tblGrid>
                <a:gridCol w="809693">
                  <a:extLst>
                    <a:ext uri="{9D8B030D-6E8A-4147-A177-3AD203B41FA5}">
                      <a16:colId xmlns:a16="http://schemas.microsoft.com/office/drawing/2014/main" val="2417575318"/>
                    </a:ext>
                  </a:extLst>
                </a:gridCol>
                <a:gridCol w="1268949">
                  <a:extLst>
                    <a:ext uri="{9D8B030D-6E8A-4147-A177-3AD203B41FA5}">
                      <a16:colId xmlns:a16="http://schemas.microsoft.com/office/drawing/2014/main" val="2798596525"/>
                    </a:ext>
                  </a:extLst>
                </a:gridCol>
                <a:gridCol w="2351416">
                  <a:extLst>
                    <a:ext uri="{9D8B030D-6E8A-4147-A177-3AD203B41FA5}">
                      <a16:colId xmlns:a16="http://schemas.microsoft.com/office/drawing/2014/main" val="1372187997"/>
                    </a:ext>
                  </a:extLst>
                </a:gridCol>
                <a:gridCol w="408441">
                  <a:extLst>
                    <a:ext uri="{9D8B030D-6E8A-4147-A177-3AD203B41FA5}">
                      <a16:colId xmlns:a16="http://schemas.microsoft.com/office/drawing/2014/main" val="479298577"/>
                    </a:ext>
                  </a:extLst>
                </a:gridCol>
              </a:tblGrid>
              <a:tr h="156251">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01430155"/>
                  </a:ext>
                </a:extLst>
              </a:tr>
              <a:tr h="156251">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837709592"/>
                  </a:ext>
                </a:extLst>
              </a:tr>
              <a:tr h="191719">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66326974"/>
                  </a:ext>
                </a:extLst>
              </a:tr>
              <a:tr h="291652">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203343566"/>
                  </a:ext>
                </a:extLst>
              </a:tr>
              <a:tr h="156251">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169629065"/>
                  </a:ext>
                </a:extLst>
              </a:tr>
              <a:tr h="51620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klickt auf den Button „Rabatt-Aktion starten“.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Das Fenster für die Rabatt-Aktion öffnet sich.</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399321066"/>
                  </a:ext>
                </a:extLst>
              </a:tr>
              <a:tr h="1104060">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dirty="0">
                          <a:effectLst/>
                        </a:rPr>
                        <a:t>Der Benutzer gibt den Zeitraum vom „25.01.2022“ bis 31.01.2022“ ein, indem die Rabatt-Aktion stattfinden soll und klickt danach auf den Button „Rabattaktion starten!“.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Rabattaktion wird gestartet und der Benutzer kehrt auf die Startseite zurück.</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801890380"/>
                  </a:ext>
                </a:extLst>
              </a:tr>
              <a:tr h="291652">
                <a:tc>
                  <a:txBody>
                    <a:bodyPr/>
                    <a:lstStyle/>
                    <a:p>
                      <a:pPr>
                        <a:lnSpc>
                          <a:spcPct val="107000"/>
                        </a:lnSpc>
                        <a:spcAft>
                          <a:spcPts val="800"/>
                        </a:spcAft>
                      </a:pPr>
                      <a:r>
                        <a:rPr lang="de-DE"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meldet sich ab.</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ist abgemeldet.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663362660"/>
                  </a:ext>
                </a:extLst>
              </a:tr>
              <a:tr h="427053">
                <a:tc>
                  <a:txBody>
                    <a:bodyPr/>
                    <a:lstStyle/>
                    <a:p>
                      <a:pPr>
                        <a:lnSpc>
                          <a:spcPct val="107000"/>
                        </a:lnSpc>
                        <a:spcAft>
                          <a:spcPts val="800"/>
                        </a:spcAft>
                      </a:pPr>
                      <a:r>
                        <a:rPr lang="de-DE"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„Max Mustermann“ meldet sich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wurde erfolgreich angemeldet und befindet sich auf der Kunden-Startseite.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560465907"/>
                  </a:ext>
                </a:extLst>
              </a:tr>
              <a:tr h="427053">
                <a:tc>
                  <a:txBody>
                    <a:bodyPr/>
                    <a:lstStyle/>
                    <a:p>
                      <a:pPr>
                        <a:lnSpc>
                          <a:spcPct val="107000"/>
                        </a:lnSpc>
                        <a:spcAft>
                          <a:spcPts val="800"/>
                        </a:spcAft>
                      </a:pPr>
                      <a:r>
                        <a:rPr lang="de-DE"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wählt den Button „Restaurant suchen“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Eine Liste mit allen Restaurants im Lieferbereich erscheint. In der Spalte „Bestellen“ steht durch die Rabatt-Aktion nun „SALE“ statt „bestellen“.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687922281"/>
                  </a:ext>
                </a:extLst>
              </a:tr>
              <a:tr h="291652">
                <a:tc>
                  <a:txBody>
                    <a:bodyPr/>
                    <a:lstStyle/>
                    <a:p>
                      <a:pPr>
                        <a:lnSpc>
                          <a:spcPct val="107000"/>
                        </a:lnSpc>
                        <a:spcAft>
                          <a:spcPts val="800"/>
                        </a:spcAft>
                      </a:pPr>
                      <a:r>
                        <a:rPr lang="de-DE"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wählt „SALE“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Meldung „20%“ erscheint. </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1354209326"/>
                  </a:ext>
                </a:extLst>
              </a:tr>
              <a:tr h="291652">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2">
                  <a:txBody>
                    <a:bodyPr/>
                    <a:lstStyle/>
                    <a:p>
                      <a:pPr>
                        <a:lnSpc>
                          <a:spcPct val="107000"/>
                        </a:lnSpc>
                        <a:spcAft>
                          <a:spcPts val="800"/>
                        </a:spcAft>
                      </a:pPr>
                      <a:r>
                        <a:rPr lang="de-DE" sz="800">
                          <a:effectLst/>
                        </a:rPr>
                        <a:t>Die Rabatt-Aktion wurde somit erfolgreich im System gespeichert und der Kunde bekommt einen Rabatt auf seine Bestellung.</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518275533"/>
                  </a:ext>
                </a:extLst>
              </a:tr>
              <a:tr h="156251">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721781673"/>
                  </a:ext>
                </a:extLst>
              </a:tr>
            </a:tbl>
          </a:graphicData>
        </a:graphic>
      </p:graphicFrame>
      <p:sp>
        <p:nvSpPr>
          <p:cNvPr id="6" name="Textfeld 5">
            <a:extLst>
              <a:ext uri="{FF2B5EF4-FFF2-40B4-BE49-F238E27FC236}">
                <a16:creationId xmlns:a16="http://schemas.microsoft.com/office/drawing/2014/main" id="{A382D48E-8E33-4A4F-8624-238C3C442831}"/>
              </a:ext>
            </a:extLst>
          </p:cNvPr>
          <p:cNvSpPr txBox="1"/>
          <p:nvPr/>
        </p:nvSpPr>
        <p:spPr>
          <a:xfrm>
            <a:off x="406400" y="895226"/>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33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a:extLst>
              <a:ext uri="{FF2B5EF4-FFF2-40B4-BE49-F238E27FC236}">
                <a16:creationId xmlns:a16="http://schemas.microsoft.com/office/drawing/2014/main" id="{EEEE7896-4B9B-4E0D-B925-F53C04C64E75}"/>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Architekturentwurf</a:t>
            </a:r>
          </a:p>
        </p:txBody>
      </p:sp>
      <p:sp>
        <p:nvSpPr>
          <p:cNvPr id="39939" name="Textplatzhalter 2">
            <a:extLst>
              <a:ext uri="{FF2B5EF4-FFF2-40B4-BE49-F238E27FC236}">
                <a16:creationId xmlns:a16="http://schemas.microsoft.com/office/drawing/2014/main" id="{E495DF66-42FA-4F8B-B043-A097B7F67A29}"/>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2:</a:t>
            </a:r>
          </a:p>
        </p:txBody>
      </p:sp>
      <p:sp>
        <p:nvSpPr>
          <p:cNvPr id="39940" name="Foliennummernplatzhalter 6">
            <a:extLst>
              <a:ext uri="{FF2B5EF4-FFF2-40B4-BE49-F238E27FC236}">
                <a16:creationId xmlns:a16="http://schemas.microsoft.com/office/drawing/2014/main" id="{B5F503AB-6825-4A43-91E3-53193B604E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658E22CA-AEF1-49D9-91F5-27ECB9BD2A3A}" type="slidenum">
              <a:rPr lang="de-DE" altLang="en-US" sz="1200" smtClean="0"/>
              <a:pPr>
                <a:spcBef>
                  <a:spcPct val="50000"/>
                </a:spcBef>
                <a:buClr>
                  <a:schemeClr val="tx2"/>
                </a:buClr>
                <a:buSzPct val="75000"/>
                <a:buFont typeface="Wingdings" panose="05000000000000000000" pitchFamily="2" charset="2"/>
                <a:buNone/>
              </a:pPr>
              <a:t>16</a:t>
            </a:fld>
            <a:endParaRPr lang="de-DE"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UML-</a:t>
            </a:r>
            <a:r>
              <a:rPr lang="en-US" altLang="en-US" dirty="0" err="1">
                <a:latin typeface="Verdana" panose="020B0604030504040204" pitchFamily="34" charset="0"/>
                <a:cs typeface="Verdana" panose="020B0604030504040204" pitchFamily="34" charset="0"/>
              </a:rPr>
              <a:t>Klassendiagramm</a:t>
            </a:r>
            <a:r>
              <a:rPr lang="en-US" altLang="en-US" dirty="0">
                <a:latin typeface="Verdana" panose="020B0604030504040204" pitchFamily="34" charset="0"/>
                <a:cs typeface="Verdana" panose="020B0604030504040204" pitchFamily="34" charset="0"/>
              </a:rPr>
              <a:t> (Front-End)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17</a:t>
            </a:fld>
            <a:endParaRPr lang="de-DE" altLang="en-US" sz="1200"/>
          </a:p>
        </p:txBody>
      </p:sp>
      <p:pic>
        <p:nvPicPr>
          <p:cNvPr id="6" name="Grafik 5">
            <a:extLst>
              <a:ext uri="{FF2B5EF4-FFF2-40B4-BE49-F238E27FC236}">
                <a16:creationId xmlns:a16="http://schemas.microsoft.com/office/drawing/2014/main" id="{AD7FF448-1C61-40EA-A1A2-54114BBED0DF}"/>
              </a:ext>
            </a:extLst>
          </p:cNvPr>
          <p:cNvPicPr>
            <a:picLocks noChangeAspect="1"/>
          </p:cNvPicPr>
          <p:nvPr/>
        </p:nvPicPr>
        <p:blipFill>
          <a:blip r:embed="rId2"/>
          <a:srcRect/>
          <a:stretch/>
        </p:blipFill>
        <p:spPr>
          <a:xfrm>
            <a:off x="558800" y="1592888"/>
            <a:ext cx="10557933" cy="3257485"/>
          </a:xfrm>
          <a:prstGeom prst="rect">
            <a:avLst/>
          </a:prstGeom>
        </p:spPr>
      </p:pic>
      <p:sp>
        <p:nvSpPr>
          <p:cNvPr id="5" name="Textfeld 4">
            <a:extLst>
              <a:ext uri="{FF2B5EF4-FFF2-40B4-BE49-F238E27FC236}">
                <a16:creationId xmlns:a16="http://schemas.microsoft.com/office/drawing/2014/main" id="{8F82B8E9-7043-4312-9590-FEAA15DB2CA6}"/>
              </a:ext>
            </a:extLst>
          </p:cNvPr>
          <p:cNvSpPr txBox="1"/>
          <p:nvPr/>
        </p:nvSpPr>
        <p:spPr>
          <a:xfrm>
            <a:off x="406400" y="649503"/>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a:xfrm>
            <a:off x="406402" y="238125"/>
            <a:ext cx="11377084" cy="1162050"/>
          </a:xfrm>
        </p:spPr>
        <p:txBody>
          <a:bodyPr wrap="square" anchor="t">
            <a:normAutofit/>
          </a:bodyPr>
          <a:lstStyle/>
          <a:p>
            <a:pPr eaLnBrk="1" hangingPunct="1"/>
            <a:r>
              <a:rPr lang="en-US" altLang="en-US"/>
              <a:t>UML-</a:t>
            </a:r>
            <a:r>
              <a:rPr lang="en-US" altLang="en-US" err="1"/>
              <a:t>Klassendiagramm</a:t>
            </a:r>
            <a:r>
              <a:rPr lang="en-US" altLang="en-US"/>
              <a:t> (Back-End)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xfrm>
            <a:off x="10755313" y="6429375"/>
            <a:ext cx="1031875" cy="2603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18</a:t>
            </a:fld>
            <a:endParaRPr lang="de-DE" altLang="en-US" sz="1200"/>
          </a:p>
        </p:txBody>
      </p:sp>
      <p:pic>
        <p:nvPicPr>
          <p:cNvPr id="4" name="Grafik 3" descr="Ein Bild, das Text, Elektronik, Tastatur, mehrere enthält.&#10;&#10;Automatisch generierte Beschreibung">
            <a:extLst>
              <a:ext uri="{FF2B5EF4-FFF2-40B4-BE49-F238E27FC236}">
                <a16:creationId xmlns:a16="http://schemas.microsoft.com/office/drawing/2014/main" id="{C13BC4F1-3267-4D4A-8D63-F2E0BDB8FFBD}"/>
              </a:ext>
            </a:extLst>
          </p:cNvPr>
          <p:cNvPicPr>
            <a:picLocks noChangeAspect="1"/>
          </p:cNvPicPr>
          <p:nvPr/>
        </p:nvPicPr>
        <p:blipFill>
          <a:blip r:embed="rId2"/>
          <a:stretch>
            <a:fillRect/>
          </a:stretch>
        </p:blipFill>
        <p:spPr>
          <a:xfrm>
            <a:off x="0" y="1368257"/>
            <a:ext cx="12192000" cy="4121485"/>
          </a:xfrm>
          <a:prstGeom prst="rect">
            <a:avLst/>
          </a:prstGeom>
        </p:spPr>
      </p:pic>
      <p:sp>
        <p:nvSpPr>
          <p:cNvPr id="5" name="Textfeld 4">
            <a:extLst>
              <a:ext uri="{FF2B5EF4-FFF2-40B4-BE49-F238E27FC236}">
                <a16:creationId xmlns:a16="http://schemas.microsoft.com/office/drawing/2014/main" id="{DE9799B4-2625-431F-8544-43B6368EA3D7}"/>
              </a:ext>
            </a:extLst>
          </p:cNvPr>
          <p:cNvSpPr txBox="1"/>
          <p:nvPr/>
        </p:nvSpPr>
        <p:spPr>
          <a:xfrm>
            <a:off x="406402" y="660014"/>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Oguzhan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106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5">
            <a:extLst>
              <a:ext uri="{FF2B5EF4-FFF2-40B4-BE49-F238E27FC236}">
                <a16:creationId xmlns:a16="http://schemas.microsoft.com/office/drawing/2014/main" id="{042907C8-18B1-430B-8D80-BA02EE2E5696}"/>
              </a:ext>
            </a:extLst>
          </p:cNvPr>
          <p:cNvSpPr>
            <a:spLocks noGrp="1" noChangeArrowheads="1"/>
          </p:cNvSpPr>
          <p:nvPr>
            <p:ph type="title"/>
          </p:nvPr>
        </p:nvSpPr>
        <p:spPr>
          <a:xfrm>
            <a:off x="392113" y="3675063"/>
            <a:ext cx="10363200" cy="1362075"/>
          </a:xfrm>
        </p:spPr>
        <p:txBody>
          <a:bodyPr/>
          <a:lstStyle/>
          <a:p>
            <a:r>
              <a:rPr lang="de-DE" altLang="en-US" dirty="0">
                <a:latin typeface="Verdana" panose="020B0604030504040204" pitchFamily="34" charset="0"/>
                <a:cs typeface="Verdana" panose="020B0604030504040204" pitchFamily="34" charset="0"/>
              </a:rPr>
              <a:t>Vielen Dank für Ihre Aufmerksamkeit! </a:t>
            </a:r>
            <a:endParaRPr lang="en-US" altLang="en-US" dirty="0">
              <a:latin typeface="Verdana" panose="020B0604030504040204" pitchFamily="34" charset="0"/>
              <a:cs typeface="Verdana" panose="020B0604030504040204" pitchFamily="34" charset="0"/>
            </a:endParaRPr>
          </a:p>
        </p:txBody>
      </p:sp>
      <p:sp>
        <p:nvSpPr>
          <p:cNvPr id="46083" name="Foliennummernplatzhalter 4">
            <a:extLst>
              <a:ext uri="{FF2B5EF4-FFF2-40B4-BE49-F238E27FC236}">
                <a16:creationId xmlns:a16="http://schemas.microsoft.com/office/drawing/2014/main" id="{AA0E7F25-7042-475F-9C97-0CA31B63D2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9BD01B6-595B-4648-8B7D-26C42AD2C70A}" type="slidenum">
              <a:rPr lang="de-DE" altLang="en-US" sz="1200" smtClean="0">
                <a:latin typeface="Verdana" panose="020B0604030504040204" pitchFamily="34" charset="0"/>
              </a:rPr>
              <a:pPr/>
              <a:t>19</a:t>
            </a:fld>
            <a:endParaRPr lang="de-DE" altLang="en-US" sz="1200">
              <a:latin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4581E5-433E-4795-BECA-6F9F910C6CA4}"/>
              </a:ext>
            </a:extLst>
          </p:cNvPr>
          <p:cNvSpPr>
            <a:spLocks noGrp="1"/>
          </p:cNvSpPr>
          <p:nvPr>
            <p:ph idx="1"/>
          </p:nvPr>
        </p:nvSpPr>
        <p:spPr>
          <a:xfrm>
            <a:off x="312738" y="1200150"/>
            <a:ext cx="11376025" cy="4457700"/>
          </a:xfrm>
        </p:spPr>
        <p:txBody>
          <a:bodyPr/>
          <a:lstStyle/>
          <a:p>
            <a:r>
              <a:rPr lang="de-DE" b="1" dirty="0"/>
              <a:t>1. Anforderungsanalyse</a:t>
            </a:r>
          </a:p>
          <a:p>
            <a:r>
              <a:rPr lang="de-DE" dirty="0"/>
              <a:t>1.1 User-Stories</a:t>
            </a:r>
          </a:p>
          <a:p>
            <a:pPr lvl="1"/>
            <a:r>
              <a:rPr lang="de-DE" dirty="0"/>
              <a:t>1.1.1 User-Stories – Statistik</a:t>
            </a:r>
          </a:p>
          <a:p>
            <a:pPr lvl="1"/>
            <a:r>
              <a:rPr lang="de-DE" dirty="0"/>
              <a:t>1.1.2 User-Stories – Aktionen</a:t>
            </a:r>
          </a:p>
          <a:p>
            <a:r>
              <a:rPr lang="de-DE" dirty="0"/>
              <a:t>1.2 </a:t>
            </a:r>
            <a:r>
              <a:rPr lang="de-DE" dirty="0" err="1"/>
              <a:t>bMSC</a:t>
            </a:r>
            <a:endParaRPr lang="de-DE" dirty="0"/>
          </a:p>
          <a:p>
            <a:pPr lvl="1"/>
            <a:r>
              <a:rPr lang="de-DE" dirty="0"/>
              <a:t>1.2.1 </a:t>
            </a:r>
            <a:r>
              <a:rPr lang="de-DE" dirty="0" err="1"/>
              <a:t>bMSC</a:t>
            </a:r>
            <a:r>
              <a:rPr lang="de-DE" dirty="0"/>
              <a:t> – Statistik</a:t>
            </a:r>
          </a:p>
          <a:p>
            <a:pPr lvl="1"/>
            <a:r>
              <a:rPr lang="de-DE" dirty="0"/>
              <a:t>1.2.2 </a:t>
            </a:r>
            <a:r>
              <a:rPr lang="de-DE" dirty="0" err="1"/>
              <a:t>bMSC</a:t>
            </a:r>
            <a:r>
              <a:rPr lang="de-DE" dirty="0"/>
              <a:t> – Aktionen</a:t>
            </a:r>
          </a:p>
          <a:p>
            <a:r>
              <a:rPr lang="de-DE" dirty="0"/>
              <a:t>1.3 Papierprototypen – Statistik</a:t>
            </a:r>
          </a:p>
          <a:p>
            <a:r>
              <a:rPr lang="de-DE" dirty="0"/>
              <a:t>1.4 Qualitätssicherung</a:t>
            </a:r>
          </a:p>
          <a:p>
            <a:pPr lvl="1"/>
            <a:r>
              <a:rPr lang="de-DE" dirty="0"/>
              <a:t>1.4.1 Systemtest – Statistik</a:t>
            </a:r>
          </a:p>
          <a:p>
            <a:pPr lvl="1"/>
            <a:r>
              <a:rPr lang="de-DE" dirty="0"/>
              <a:t>1.4.2 Systemtest - Aktionen</a:t>
            </a:r>
          </a:p>
          <a:p>
            <a:r>
              <a:rPr lang="de-DE" b="1" dirty="0"/>
              <a:t>2. Architekturentwurf</a:t>
            </a:r>
          </a:p>
        </p:txBody>
      </p:sp>
      <p:sp>
        <p:nvSpPr>
          <p:cNvPr id="3" name="Titel 2">
            <a:extLst>
              <a:ext uri="{FF2B5EF4-FFF2-40B4-BE49-F238E27FC236}">
                <a16:creationId xmlns:a16="http://schemas.microsoft.com/office/drawing/2014/main" id="{BEF1660E-355A-445C-9154-7B1803D716DF}"/>
              </a:ext>
            </a:extLst>
          </p:cNvPr>
          <p:cNvSpPr>
            <a:spLocks noGrp="1"/>
          </p:cNvSpPr>
          <p:nvPr>
            <p:ph type="title"/>
          </p:nvPr>
        </p:nvSpPr>
        <p:spPr/>
        <p:txBody>
          <a:bodyPr/>
          <a:lstStyle/>
          <a:p>
            <a:r>
              <a:rPr lang="de-DE" dirty="0"/>
              <a:t>Agenda</a:t>
            </a:r>
          </a:p>
        </p:txBody>
      </p:sp>
      <p:sp>
        <p:nvSpPr>
          <p:cNvPr id="4" name="Foliennummernplatzhalter 3">
            <a:extLst>
              <a:ext uri="{FF2B5EF4-FFF2-40B4-BE49-F238E27FC236}">
                <a16:creationId xmlns:a16="http://schemas.microsoft.com/office/drawing/2014/main" id="{3E6FDE4F-A7D6-4C08-9194-C5D09A923573}"/>
              </a:ext>
            </a:extLst>
          </p:cNvPr>
          <p:cNvSpPr>
            <a:spLocks noGrp="1"/>
          </p:cNvSpPr>
          <p:nvPr>
            <p:ph type="sldNum" sz="quarter" idx="10"/>
          </p:nvPr>
        </p:nvSpPr>
        <p:spPr/>
        <p:txBody>
          <a:bodyPr/>
          <a:lstStyle/>
          <a:p>
            <a:pPr>
              <a:defRPr/>
            </a:pPr>
            <a:fld id="{A193750B-3276-40BD-8964-99BE54379D7B}" type="slidenum">
              <a:rPr lang="de-DE" altLang="en-DE" smtClean="0"/>
              <a:pPr>
                <a:defRPr/>
              </a:pPr>
              <a:t>2</a:t>
            </a:fld>
            <a:endParaRPr lang="de-DE" altLang="en-DE"/>
          </a:p>
        </p:txBody>
      </p:sp>
    </p:spTree>
    <p:extLst>
      <p:ext uri="{BB962C8B-B14F-4D97-AF65-F5344CB8AC3E}">
        <p14:creationId xmlns:p14="http://schemas.microsoft.com/office/powerpoint/2010/main" val="356101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1. </a:t>
            </a:r>
            <a:r>
              <a:rPr lang="en-US" altLang="en-US" dirty="0" err="1">
                <a:latin typeface="Verdana" panose="020B0604030504040204" pitchFamily="34" charset="0"/>
                <a:cs typeface="Verdana" panose="020B0604030504040204" pitchFamily="34" charset="0"/>
              </a:rPr>
              <a:t>Anforderungsanalyse</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3</a:t>
            </a:fld>
            <a:endParaRPr lang="de-DE" altLang="en-US" sz="1200"/>
          </a:p>
        </p:txBody>
      </p:sp>
    </p:spTree>
    <p:extLst>
      <p:ext uri="{BB962C8B-B14F-4D97-AF65-F5344CB8AC3E}">
        <p14:creationId xmlns:p14="http://schemas.microsoft.com/office/powerpoint/2010/main" val="256319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User-Stories</a:t>
            </a: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4</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1.1.1 User-Stories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5</a:t>
            </a:fld>
            <a:endParaRPr lang="de-DE" altLang="en-US" sz="1200"/>
          </a:p>
        </p:txBody>
      </p:sp>
      <p:graphicFrame>
        <p:nvGraphicFramePr>
          <p:cNvPr id="5" name="Tabelle 4">
            <a:extLst>
              <a:ext uri="{FF2B5EF4-FFF2-40B4-BE49-F238E27FC236}">
                <a16:creationId xmlns:a16="http://schemas.microsoft.com/office/drawing/2014/main" id="{EB54FA9A-6058-4DC8-9159-A559B3D6891B}"/>
              </a:ext>
            </a:extLst>
          </p:cNvPr>
          <p:cNvGraphicFramePr>
            <a:graphicFrameLocks noGrp="1"/>
          </p:cNvGraphicFramePr>
          <p:nvPr>
            <p:extLst>
              <p:ext uri="{D42A27DB-BD31-4B8C-83A1-F6EECF244321}">
                <p14:modId xmlns:p14="http://schemas.microsoft.com/office/powerpoint/2010/main" val="2206610393"/>
              </p:ext>
            </p:extLst>
          </p:nvPr>
        </p:nvGraphicFramePr>
        <p:xfrm>
          <a:off x="406400" y="107807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97055887"/>
                    </a:ext>
                  </a:extLst>
                </a:gridCol>
                <a:gridCol w="4337050">
                  <a:extLst>
                    <a:ext uri="{9D8B030D-6E8A-4147-A177-3AD203B41FA5}">
                      <a16:colId xmlns:a16="http://schemas.microsoft.com/office/drawing/2014/main" val="3521367434"/>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405422"/>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Statistiken zu meinem Restaurant einsehen können, damit die Effektivität von Maßnahmen besser bewerten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80173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778273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537215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8306539"/>
                  </a:ext>
                </a:extLst>
              </a:tr>
              <a:tr h="0">
                <a:tc>
                  <a:txBody>
                    <a:bodyPr/>
                    <a:lstStyle/>
                    <a:p>
                      <a:pPr>
                        <a:lnSpc>
                          <a:spcPct val="107000"/>
                        </a:lnSpc>
                        <a:spcAft>
                          <a:spcPts val="800"/>
                        </a:spcAft>
                      </a:pPr>
                      <a:r>
                        <a:rPr lang="de-DE" sz="1100" dirty="0">
                          <a:effectLst/>
                        </a:rPr>
                        <a:t>Abhängigkeiten zu anderen User Stories</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807150"/>
                  </a:ext>
                </a:extLst>
              </a:tr>
            </a:tbl>
          </a:graphicData>
        </a:graphic>
      </p:graphicFrame>
      <p:graphicFrame>
        <p:nvGraphicFramePr>
          <p:cNvPr id="7" name="Tabelle 6">
            <a:extLst>
              <a:ext uri="{FF2B5EF4-FFF2-40B4-BE49-F238E27FC236}">
                <a16:creationId xmlns:a16="http://schemas.microsoft.com/office/drawing/2014/main" id="{02ED30AA-DAF2-4505-9EC2-97E89EB97E5E}"/>
              </a:ext>
            </a:extLst>
          </p:cNvPr>
          <p:cNvGraphicFramePr>
            <a:graphicFrameLocks noGrp="1"/>
          </p:cNvGraphicFramePr>
          <p:nvPr>
            <p:extLst>
              <p:ext uri="{D42A27DB-BD31-4B8C-83A1-F6EECF244321}">
                <p14:modId xmlns:p14="http://schemas.microsoft.com/office/powerpoint/2010/main" val="2157241794"/>
              </p:ext>
            </p:extLst>
          </p:nvPr>
        </p:nvGraphicFramePr>
        <p:xfrm>
          <a:off x="406400" y="401314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05305640"/>
                    </a:ext>
                  </a:extLst>
                </a:gridCol>
                <a:gridCol w="4337050">
                  <a:extLst>
                    <a:ext uri="{9D8B030D-6E8A-4147-A177-3AD203B41FA5}">
                      <a16:colId xmlns:a16="http://schemas.microsoft.com/office/drawing/2014/main" val="979156733"/>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6616726"/>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welches Gericht im Monat besonders häufig bestellt wurde, damit ich die Zutaten dafür einplanen kann.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19910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855259"/>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96744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7156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5964655"/>
                  </a:ext>
                </a:extLst>
              </a:tr>
            </a:tbl>
          </a:graphicData>
        </a:graphic>
      </p:graphicFrame>
      <p:graphicFrame>
        <p:nvGraphicFramePr>
          <p:cNvPr id="8" name="Tabelle 7">
            <a:extLst>
              <a:ext uri="{FF2B5EF4-FFF2-40B4-BE49-F238E27FC236}">
                <a16:creationId xmlns:a16="http://schemas.microsoft.com/office/drawing/2014/main" id="{7123F26E-2E1D-45D8-97C9-EED57FCF2535}"/>
              </a:ext>
            </a:extLst>
          </p:cNvPr>
          <p:cNvGraphicFramePr>
            <a:graphicFrameLocks noGrp="1"/>
          </p:cNvGraphicFramePr>
          <p:nvPr>
            <p:extLst>
              <p:ext uri="{D42A27DB-BD31-4B8C-83A1-F6EECF244321}">
                <p14:modId xmlns:p14="http://schemas.microsoft.com/office/powerpoint/2010/main" val="1395308926"/>
              </p:ext>
            </p:extLst>
          </p:nvPr>
        </p:nvGraphicFramePr>
        <p:xfrm>
          <a:off x="6319366" y="988381"/>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607463253"/>
                    </a:ext>
                  </a:extLst>
                </a:gridCol>
                <a:gridCol w="4337050">
                  <a:extLst>
                    <a:ext uri="{9D8B030D-6E8A-4147-A177-3AD203B41FA5}">
                      <a16:colId xmlns:a16="http://schemas.microsoft.com/office/drawing/2014/main" val="3129370435"/>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888055"/>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wie sich die Bewertungen über einen Zeitraum hinweg entwickeln, damit ich erkennen kann, ob die Kundenzufriedenheit zunimmt oder abnimmt.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281705"/>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603520"/>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17785"/>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14675"/>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459426"/>
                  </a:ext>
                </a:extLst>
              </a:tr>
            </a:tbl>
          </a:graphicData>
        </a:graphic>
      </p:graphicFrame>
      <p:graphicFrame>
        <p:nvGraphicFramePr>
          <p:cNvPr id="9" name="Tabelle 8">
            <a:extLst>
              <a:ext uri="{FF2B5EF4-FFF2-40B4-BE49-F238E27FC236}">
                <a16:creationId xmlns:a16="http://schemas.microsoft.com/office/drawing/2014/main" id="{FD8F76FB-D9BC-43D3-A709-92F5E54ED3BD}"/>
              </a:ext>
            </a:extLst>
          </p:cNvPr>
          <p:cNvGraphicFramePr>
            <a:graphicFrameLocks noGrp="1"/>
          </p:cNvGraphicFramePr>
          <p:nvPr>
            <p:extLst>
              <p:ext uri="{D42A27DB-BD31-4B8C-83A1-F6EECF244321}">
                <p14:modId xmlns:p14="http://schemas.microsoft.com/office/powerpoint/2010/main" val="2012439705"/>
              </p:ext>
            </p:extLst>
          </p:nvPr>
        </p:nvGraphicFramePr>
        <p:xfrm>
          <a:off x="6319366" y="3833758"/>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085134929"/>
                    </a:ext>
                  </a:extLst>
                </a:gridCol>
                <a:gridCol w="4337050">
                  <a:extLst>
                    <a:ext uri="{9D8B030D-6E8A-4147-A177-3AD203B41FA5}">
                      <a16:colId xmlns:a16="http://schemas.microsoft.com/office/drawing/2014/main" val="353004862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71025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die Statistik textuell und graphisch angezeigt bekommen, damit Veränderungen verdeutlicht und wichtige Kennzahlen direkt hervorgehoben sind.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670123"/>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459155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8961432"/>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707800"/>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739547"/>
                  </a:ext>
                </a:extLst>
              </a:tr>
            </a:tbl>
          </a:graphicData>
        </a:graphic>
      </p:graphicFrame>
      <p:sp>
        <p:nvSpPr>
          <p:cNvPr id="11" name="Textfeld 10">
            <a:extLst>
              <a:ext uri="{FF2B5EF4-FFF2-40B4-BE49-F238E27FC236}">
                <a16:creationId xmlns:a16="http://schemas.microsoft.com/office/drawing/2014/main" id="{075008C4-3A1F-49BA-99BE-3DB569BD7A93}"/>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1.1.2 User-Stories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6</a:t>
            </a:fld>
            <a:endParaRPr lang="de-DE" altLang="en-US" sz="1200"/>
          </a:p>
        </p:txBody>
      </p:sp>
      <p:graphicFrame>
        <p:nvGraphicFramePr>
          <p:cNvPr id="2" name="Tabelle 1">
            <a:extLst>
              <a:ext uri="{FF2B5EF4-FFF2-40B4-BE49-F238E27FC236}">
                <a16:creationId xmlns:a16="http://schemas.microsoft.com/office/drawing/2014/main" id="{041CA789-E5B2-4237-9492-2F333CC35B3C}"/>
              </a:ext>
            </a:extLst>
          </p:cNvPr>
          <p:cNvGraphicFramePr>
            <a:graphicFrameLocks noGrp="1"/>
          </p:cNvGraphicFramePr>
          <p:nvPr>
            <p:extLst>
              <p:ext uri="{D42A27DB-BD31-4B8C-83A1-F6EECF244321}">
                <p14:modId xmlns:p14="http://schemas.microsoft.com/office/powerpoint/2010/main" val="3403454921"/>
              </p:ext>
            </p:extLst>
          </p:nvPr>
        </p:nvGraphicFramePr>
        <p:xfrm>
          <a:off x="406400"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77103904"/>
                    </a:ext>
                  </a:extLst>
                </a:gridCol>
                <a:gridCol w="4337050">
                  <a:extLst>
                    <a:ext uri="{9D8B030D-6E8A-4147-A177-3AD203B41FA5}">
                      <a16:colId xmlns:a16="http://schemas.microsoft.com/office/drawing/2014/main" val="146453496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3961290"/>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an einem bestimmten Tag in der Woche oder in bestimmten Zeiträumen (in Tagen) einen Rabatt von 20% festlegen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7576568"/>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0106291"/>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92681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67301"/>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1009695"/>
                  </a:ext>
                </a:extLst>
              </a:tr>
            </a:tbl>
          </a:graphicData>
        </a:graphic>
      </p:graphicFrame>
      <p:graphicFrame>
        <p:nvGraphicFramePr>
          <p:cNvPr id="3" name="Tabelle 2">
            <a:extLst>
              <a:ext uri="{FF2B5EF4-FFF2-40B4-BE49-F238E27FC236}">
                <a16:creationId xmlns:a16="http://schemas.microsoft.com/office/drawing/2014/main" id="{B34CE079-A045-46FD-9F8E-40D35209B049}"/>
              </a:ext>
            </a:extLst>
          </p:cNvPr>
          <p:cNvGraphicFramePr>
            <a:graphicFrameLocks noGrp="1"/>
          </p:cNvGraphicFramePr>
          <p:nvPr>
            <p:extLst>
              <p:ext uri="{D42A27DB-BD31-4B8C-83A1-F6EECF244321}">
                <p14:modId xmlns:p14="http://schemas.microsoft.com/office/powerpoint/2010/main" val="506082337"/>
              </p:ext>
            </p:extLst>
          </p:nvPr>
        </p:nvGraphicFramePr>
        <p:xfrm>
          <a:off x="406400" y="3763825"/>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748178995"/>
                    </a:ext>
                  </a:extLst>
                </a:gridCol>
                <a:gridCol w="4337050">
                  <a:extLst>
                    <a:ext uri="{9D8B030D-6E8A-4147-A177-3AD203B41FA5}">
                      <a16:colId xmlns:a16="http://schemas.microsoft.com/office/drawing/2014/main" val="421775953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13093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an seinem Geburtstag automatisch einen Rabatt von 20% erhält.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187636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14914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Niedrig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24242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927133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8659488"/>
                  </a:ext>
                </a:extLst>
              </a:tr>
            </a:tbl>
          </a:graphicData>
        </a:graphic>
      </p:graphicFrame>
      <p:graphicFrame>
        <p:nvGraphicFramePr>
          <p:cNvPr id="4" name="Tabelle 3">
            <a:extLst>
              <a:ext uri="{FF2B5EF4-FFF2-40B4-BE49-F238E27FC236}">
                <a16:creationId xmlns:a16="http://schemas.microsoft.com/office/drawing/2014/main" id="{AEAD5927-4CA4-44A3-8741-9E3A10680E6B}"/>
              </a:ext>
            </a:extLst>
          </p:cNvPr>
          <p:cNvGraphicFramePr>
            <a:graphicFrameLocks noGrp="1"/>
          </p:cNvGraphicFramePr>
          <p:nvPr>
            <p:extLst>
              <p:ext uri="{D42A27DB-BD31-4B8C-83A1-F6EECF244321}">
                <p14:modId xmlns:p14="http://schemas.microsoft.com/office/powerpoint/2010/main" val="3535895425"/>
              </p:ext>
            </p:extLst>
          </p:nvPr>
        </p:nvGraphicFramePr>
        <p:xfrm>
          <a:off x="6340387"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599439490"/>
                    </a:ext>
                  </a:extLst>
                </a:gridCol>
                <a:gridCol w="4337050">
                  <a:extLst>
                    <a:ext uri="{9D8B030D-6E8A-4147-A177-3AD203B41FA5}">
                      <a16:colId xmlns:a16="http://schemas.microsoft.com/office/drawing/2014/main" val="215796835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006323"/>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die Rabattaktionen in der Übersicht aller Restaurants angezeigt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52796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8503423"/>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2121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448410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646601"/>
                  </a:ext>
                </a:extLst>
              </a:tr>
            </a:tbl>
          </a:graphicData>
        </a:graphic>
      </p:graphicFrame>
      <p:graphicFrame>
        <p:nvGraphicFramePr>
          <p:cNvPr id="6" name="Tabelle 5">
            <a:extLst>
              <a:ext uri="{FF2B5EF4-FFF2-40B4-BE49-F238E27FC236}">
                <a16:creationId xmlns:a16="http://schemas.microsoft.com/office/drawing/2014/main" id="{5DEC499D-B58D-4A55-B4CE-7CD632AE2C3E}"/>
              </a:ext>
            </a:extLst>
          </p:cNvPr>
          <p:cNvGraphicFramePr>
            <a:graphicFrameLocks noGrp="1"/>
          </p:cNvGraphicFramePr>
          <p:nvPr>
            <p:extLst>
              <p:ext uri="{D42A27DB-BD31-4B8C-83A1-F6EECF244321}">
                <p14:modId xmlns:p14="http://schemas.microsoft.com/office/powerpoint/2010/main" val="6824941"/>
              </p:ext>
            </p:extLst>
          </p:nvPr>
        </p:nvGraphicFramePr>
        <p:xfrm>
          <a:off x="6340387" y="3763824"/>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4147896746"/>
                    </a:ext>
                  </a:extLst>
                </a:gridCol>
                <a:gridCol w="4337050">
                  <a:extLst>
                    <a:ext uri="{9D8B030D-6E8A-4147-A177-3AD203B41FA5}">
                      <a16:colId xmlns:a16="http://schemas.microsoft.com/office/drawing/2014/main" val="107446757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829077"/>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Mails von Rabattaktionen von seinen favorisierten Restaurants bekommt.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69859"/>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08730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465806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4911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001062"/>
                  </a:ext>
                </a:extLst>
              </a:tr>
            </a:tbl>
          </a:graphicData>
        </a:graphic>
      </p:graphicFrame>
      <p:sp>
        <p:nvSpPr>
          <p:cNvPr id="12" name="Textfeld 11">
            <a:extLst>
              <a:ext uri="{FF2B5EF4-FFF2-40B4-BE49-F238E27FC236}">
                <a16:creationId xmlns:a16="http://schemas.microsoft.com/office/drawing/2014/main" id="{013257FA-4D43-46B7-BB86-5BDE08895909}"/>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49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bMSCs</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7</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1.2:</a:t>
            </a:r>
          </a:p>
        </p:txBody>
      </p:sp>
    </p:spTree>
    <p:extLst>
      <p:ext uri="{BB962C8B-B14F-4D97-AF65-F5344CB8AC3E}">
        <p14:creationId xmlns:p14="http://schemas.microsoft.com/office/powerpoint/2010/main" val="28694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1.2.1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8</a:t>
            </a:fld>
            <a:endParaRPr lang="de-DE" altLang="en-US" sz="1200"/>
          </a:p>
        </p:txBody>
      </p:sp>
      <p:pic>
        <p:nvPicPr>
          <p:cNvPr id="6" name="Grafik 5">
            <a:extLst>
              <a:ext uri="{FF2B5EF4-FFF2-40B4-BE49-F238E27FC236}">
                <a16:creationId xmlns:a16="http://schemas.microsoft.com/office/drawing/2014/main" id="{89EF4896-450F-4902-A6F7-B7DB1D8E1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0290" y="974441"/>
            <a:ext cx="5480981" cy="4909117"/>
          </a:xfrm>
          <a:prstGeom prst="rect">
            <a:avLst/>
          </a:prstGeom>
          <a:noFill/>
          <a:ln>
            <a:noFill/>
          </a:ln>
        </p:spPr>
      </p:pic>
      <p:sp>
        <p:nvSpPr>
          <p:cNvPr id="8" name="Textfeld 7">
            <a:extLst>
              <a:ext uri="{FF2B5EF4-FFF2-40B4-BE49-F238E27FC236}">
                <a16:creationId xmlns:a16="http://schemas.microsoft.com/office/drawing/2014/main" id="{23391688-46D3-41F4-ACEE-43E9287A50C5}"/>
              </a:ext>
            </a:extLst>
          </p:cNvPr>
          <p:cNvSpPr txBox="1"/>
          <p:nvPr/>
        </p:nvSpPr>
        <p:spPr>
          <a:xfrm>
            <a:off x="220962" y="974441"/>
            <a:ext cx="6096000" cy="3700244"/>
          </a:xfrm>
          <a:prstGeom prst="rect">
            <a:avLst/>
          </a:prstGeom>
          <a:noFill/>
        </p:spPr>
        <p:txBody>
          <a:bodyPr wrap="square">
            <a:spAutoFit/>
          </a:bodyPr>
          <a:lstStyle/>
          <a:p>
            <a:pPr>
              <a:lnSpc>
                <a:spcPct val="107000"/>
              </a:lnSpc>
              <a:spcAft>
                <a:spcPts val="800"/>
              </a:spcAft>
            </a:pPr>
            <a:r>
              <a:rPr lang="de-DE"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2000" dirty="0">
                <a:effectLst/>
                <a:latin typeface="Calibri" panose="020F0502020204030204" pitchFamily="34" charset="0"/>
                <a:ea typeface="Calibri" panose="020F0502020204030204" pitchFamily="34" charset="0"/>
                <a:cs typeface="Times New Roman" panose="02020603050405020304" pitchFamily="18" charset="0"/>
              </a:rPr>
              <a:t> Der Restaurantbesitzer will die Statistik zu seinem Restaurant einsehen. Das System fordert den Restaurantbesitzer auf seine Auswahl zu treffen. Dabei kann der Restaurantbesitzer zwischen den Entwicklungen der Restaurantbewertungen und der Statistik zum besten Gericht entscheiden. Nach der Auswahl zeigt das System dem Restaurantbesitzer entweder die Veränderungen der Bewertungen über einen Zeitraum grafisch und textuell an oder die Statistik zu dem am meisten verkauften Gericht in einem bestimmten Zeitraum grafisch und textuell an.</a:t>
            </a:r>
          </a:p>
        </p:txBody>
      </p:sp>
      <p:sp>
        <p:nvSpPr>
          <p:cNvPr id="7" name="Textfeld 6">
            <a:extLst>
              <a:ext uri="{FF2B5EF4-FFF2-40B4-BE49-F238E27FC236}">
                <a16:creationId xmlns:a16="http://schemas.microsoft.com/office/drawing/2014/main" id="{5BC368D7-21CF-4F1E-AF66-27D4DDBE4998}"/>
              </a:ext>
            </a:extLst>
          </p:cNvPr>
          <p:cNvSpPr txBox="1"/>
          <p:nvPr/>
        </p:nvSpPr>
        <p:spPr>
          <a:xfrm>
            <a:off x="220962" y="62507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1.2.2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9</a:t>
            </a:fld>
            <a:endParaRPr lang="de-DE" altLang="en-US" sz="1200"/>
          </a:p>
        </p:txBody>
      </p:sp>
      <p:pic>
        <p:nvPicPr>
          <p:cNvPr id="7" name="Grafik 6">
            <a:extLst>
              <a:ext uri="{FF2B5EF4-FFF2-40B4-BE49-F238E27FC236}">
                <a16:creationId xmlns:a16="http://schemas.microsoft.com/office/drawing/2014/main" id="{AF1AE47A-B6F9-482A-8A23-9CAAB1CE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850" y="836148"/>
            <a:ext cx="5691188" cy="4985542"/>
          </a:xfrm>
          <a:prstGeom prst="rect">
            <a:avLst/>
          </a:prstGeom>
        </p:spPr>
      </p:pic>
      <p:sp>
        <p:nvSpPr>
          <p:cNvPr id="9" name="Textfeld 8">
            <a:extLst>
              <a:ext uri="{FF2B5EF4-FFF2-40B4-BE49-F238E27FC236}">
                <a16:creationId xmlns:a16="http://schemas.microsoft.com/office/drawing/2014/main" id="{4A1F4145-0803-4B33-A78F-CB5819AB3AB0}"/>
              </a:ext>
            </a:extLst>
          </p:cNvPr>
          <p:cNvSpPr txBox="1"/>
          <p:nvPr/>
        </p:nvSpPr>
        <p:spPr>
          <a:xfrm>
            <a:off x="147390" y="767726"/>
            <a:ext cx="5948610" cy="5322547"/>
          </a:xfrm>
          <a:prstGeom prst="rect">
            <a:avLst/>
          </a:prstGeom>
          <a:noFill/>
        </p:spPr>
        <p:txBody>
          <a:bodyPr wrap="square">
            <a:spAutoFit/>
          </a:bodyPr>
          <a:lstStyle/>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1800" dirty="0">
                <a:effectLst/>
                <a:latin typeface="Calibri" panose="020F0502020204030204" pitchFamily="34" charset="0"/>
                <a:ea typeface="Calibri" panose="020F0502020204030204" pitchFamily="34" charset="0"/>
                <a:cs typeface="Times New Roman" panose="02020603050405020304" pitchFamily="18" charset="0"/>
              </a:rPr>
              <a:t> Der Restaurantbesitzer hat den Wunsch Rabatte hinzuzufügen. Das System sendet dem Besitzer das Formular dazu den Rabatt einzugeben. Der Restaurantbesitzer entscheidet sich für einen Direktrabatt der automatisch abgezogen wird. Das System fragt an, wie lange der Rabatt gültig sein soll. Der Restaurantbesitzer gibt seinen Wunschzeitraum an. Das System speichert die Daten und sendet dem Besitzer eine Bestätigung.</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Alternativszenario: </a:t>
            </a:r>
            <a:r>
              <a:rPr lang="de-DE" sz="1800" dirty="0">
                <a:effectLst/>
                <a:latin typeface="Calibri" panose="020F0502020204030204" pitchFamily="34" charset="0"/>
                <a:ea typeface="Calibri" panose="020F0502020204030204" pitchFamily="34" charset="0"/>
                <a:cs typeface="Times New Roman" panose="02020603050405020304" pitchFamily="18" charset="0"/>
              </a:rPr>
              <a:t>Der Restaurantbesitzer hat den Wunsch Rabatte hinzuzufügen. Das System sendet dem Besitzer das Formular dazu den Rabatt einzugeben. Der Restaurantbesitzer entscheidet sich für einen zeitlich begrenzten Rabatt. Das System fragt an, wie lange der Rabatt gültig sein soll. Der Restaurantbesitzer gibt seinen Wunschzeitraum an. Das System speichert die Daten und sendet dem Besitzer eine Bestätigung.</a:t>
            </a:r>
          </a:p>
        </p:txBody>
      </p:sp>
      <p:sp>
        <p:nvSpPr>
          <p:cNvPr id="10" name="Textfeld 9">
            <a:extLst>
              <a:ext uri="{FF2B5EF4-FFF2-40B4-BE49-F238E27FC236}">
                <a16:creationId xmlns:a16="http://schemas.microsoft.com/office/drawing/2014/main" id="{474F5D03-76C4-4527-B102-A9628D9B4C42}"/>
              </a:ext>
            </a:extLst>
          </p:cNvPr>
          <p:cNvSpPr txBox="1"/>
          <p:nvPr/>
        </p:nvSpPr>
        <p:spPr>
          <a:xfrm>
            <a:off x="147390" y="58646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4276302"/>
      </p:ext>
    </p:extLst>
  </p:cSld>
  <p:clrMapOvr>
    <a:masterClrMapping/>
  </p:clrMapOvr>
</p:sld>
</file>

<file path=ppt/theme/theme1.xml><?xml version="1.0" encoding="utf-8"?>
<a:theme xmlns:a="http://schemas.openxmlformats.org/drawingml/2006/main" name="PALUNO_PPT_Master_draft-2010-05-28">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Thaumas">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sz="2000" b="0" i="0" u="none" strike="noStrike" cap="none" normalizeH="0" baseline="0">
            <a:ln>
              <a:noFill/>
            </a:ln>
            <a:solidFill>
              <a:schemeClr val="tx1"/>
            </a:solidFill>
            <a:effectLst/>
            <a:latin typeface="Arial"/>
            <a:cs typeface="Arial"/>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lang="de-DE" sz="2000" b="0" i="0" u="none" strike="noStrike" cap="none" normalizeH="0" baseline="0">
            <a:ln>
              <a:noFill/>
            </a:ln>
            <a:solidFill>
              <a:schemeClr val="tx1"/>
            </a:solidFill>
            <a:effectLst/>
            <a:latin typeface="Arial" pitchFamily="2" charset="0"/>
          </a:defRPr>
        </a:defPPr>
      </a:lstStyle>
    </a:lnDef>
    <a:txDef>
      <a:spPr>
        <a:noFill/>
      </a:spPr>
      <a:bodyPr wrap="square" rtlCol="0">
        <a:spAutoFit/>
      </a:bodyPr>
      <a:lstStyle>
        <a:defPPr algn="l">
          <a:defRPr sz="1200" baseline="0" dirty="0" smtClean="0">
            <a:latin typeface="+mj-lt"/>
          </a:defRPr>
        </a:defPPr>
      </a:lstStyle>
    </a:txDef>
  </a:objectDefaults>
  <a:extraClrSchemeLst>
    <a:extraClrScheme>
      <a:clrScheme name="Gerlingwache">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C452416C5B3D7419A12D7FB84051626" ma:contentTypeVersion="0" ma:contentTypeDescription="Ein neues Dokument erstellen." ma:contentTypeScope="" ma:versionID="f394d21af804e871d50df2a64696203f">
  <xsd:schema xmlns:xsd="http://www.w3.org/2001/XMLSchema" xmlns:xs="http://www.w3.org/2001/XMLSchema" xmlns:p="http://schemas.microsoft.com/office/2006/metadata/properties" targetNamespace="http://schemas.microsoft.com/office/2006/metadata/properties" ma:root="true" ma:fieldsID="7e7d87d35acbd7600afcc5819727335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89AE49-8DC0-4131-8260-E2FC09009B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CF2648E-DC65-40BC-95DF-77686BA47737}">
  <ds:schemaRefs>
    <ds:schemaRef ds:uri="http://schemas.microsoft.com/sharepoint/v3/contenttype/forms"/>
  </ds:schemaRefs>
</ds:datastoreItem>
</file>

<file path=customXml/itemProps3.xml><?xml version="1.0" encoding="utf-8"?>
<ds:datastoreItem xmlns:ds="http://schemas.openxmlformats.org/officeDocument/2006/customXml" ds:itemID="{16259DC4-A106-4250-87F2-9FBF9E476377}">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1199</Words>
  <Application>Microsoft Office PowerPoint</Application>
  <PresentationFormat>Breitbild</PresentationFormat>
  <Paragraphs>256</Paragraphs>
  <Slides>19</Slides>
  <Notes>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Calibri</vt:lpstr>
      <vt:lpstr>Lucida Grande</vt:lpstr>
      <vt:lpstr>Verdana</vt:lpstr>
      <vt:lpstr>Wingdings</vt:lpstr>
      <vt:lpstr>PALUNO_PPT_Master_draft-2010-05-28</vt:lpstr>
      <vt:lpstr>Supreme Eating Program </vt:lpstr>
      <vt:lpstr>Agenda</vt:lpstr>
      <vt:lpstr>1. Anforderungsanalyse</vt:lpstr>
      <vt:lpstr>User-Stories</vt:lpstr>
      <vt:lpstr>1.1.1 User-Stories - Statistik</vt:lpstr>
      <vt:lpstr>1.1.2 User-Stories - Aktionen</vt:lpstr>
      <vt:lpstr>bMSCs</vt:lpstr>
      <vt:lpstr>1.2.1 bMSC – Statistik</vt:lpstr>
      <vt:lpstr>1.2.2 bMSC – Aktionen</vt:lpstr>
      <vt:lpstr>Papierprototypen - Statistik</vt:lpstr>
      <vt:lpstr>Papierprototypen – Restaurantstatistik (geplant)</vt:lpstr>
      <vt:lpstr>Papierprototypen – Statistik (im Programm)</vt:lpstr>
      <vt:lpstr>Qualitätssicherung</vt:lpstr>
      <vt:lpstr>1.4.1 Testfälle und Protokolle der Testdurchführung Systemtest - Statistik</vt:lpstr>
      <vt:lpstr>1.4.2 Testfälle und Protokolle der Testdurchführung Systemtest - Aktionen</vt:lpstr>
      <vt:lpstr>Architekturentwurf</vt:lpstr>
      <vt:lpstr>UML-Klassendiagramm (Front-End)</vt:lpstr>
      <vt:lpstr>UML-Klassendiagramm (Back-End)</vt:lpstr>
      <vt:lpstr>Vielen Dank für Ihre Aufmerksamkeit! </vt:lpstr>
    </vt:vector>
  </TitlesOfParts>
  <Company>adesso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paluno Folienmaster mit zweizeiligem Titel</dc:title>
  <dc:creator>Matthias Book</dc:creator>
  <cp:lastModifiedBy>Alexandra Klein</cp:lastModifiedBy>
  <cp:revision>132</cp:revision>
  <cp:lastPrinted>2008-10-06T12:12:35Z</cp:lastPrinted>
  <dcterms:created xsi:type="dcterms:W3CDTF">2010-06-08T06:51:57Z</dcterms:created>
  <dcterms:modified xsi:type="dcterms:W3CDTF">2022-02-01T16:48:06Z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0x010100CC452416C5B3D7419A12D7FB84051626</vt:lpwstr>
  </property>
</Properties>
</file>